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64" r:id="rId4"/>
    <p:sldId id="267" r:id="rId5"/>
    <p:sldId id="258" r:id="rId6"/>
    <p:sldId id="257" r:id="rId7"/>
    <p:sldId id="259" r:id="rId8"/>
    <p:sldId id="261" r:id="rId9"/>
    <p:sldId id="262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206E13-AB0C-49BF-899E-1F191B96C411}" v="14" dt="2020-07-10T21:02:43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0T18:19:25.3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289 97 16639,'0'-1'489,"1"0"-1,0 0 1,0 0-1,-1-1 0,1 1 1,-1 0-1,1 0 1,-1-1-1,0 1 0,0 0 1,1-1-1,-1 0-488,-3-13 2416,0-6-1962,3 20-477,-1 1 1,1-1-1,0 1 1,0-1-1,0 1 1,0-1-1,0 1 1,1 0-1,-1-1 1,0 1-1,0-1 1,0 1-1,0-1 1,0 1-1,0-1 1,1 1-1,-1 0 0,0-1 1,0 1-1,1-1 1,-1 1-1,0 0 1,1-1-1,-1 1 1,0 0-1,1 0 1,-1-1-1,1 1 1,-1 0-1,0 0 1,1-1-1,-1 1 1,1 0-1,-1 0 1,1 0-1,-1 0 0,0 0 1,1 0-1,-1-1 1,1 1-1,-1 0 1,1 0-1,-1 1 1,1-1-1,-1 0 1,1 0-1,-1 0 1,1 0-1,-1 0 1,0 0-1,1 1 1,-1-1-1,1 0 1,-1 0 22,4 2 43,-1 0 0,0-1 1,1 1-1,-1 0 1,0 1-1,0-1 1,0 1-44,9 8 361,-1 2 1,0 0-1,-1 0 0,0 1 1,7 14-362,4 11 940,10 28-940,-25-52 124,0 1 0,-2 0 1,0 0-1,-1 0 1,0 1-1,-2-1 1,1 1-1,-2-1 1,-1 1-1,0 1-124,-5 36 279,-2-1 1,-9 23-280,6-23 20,-8 43 12,4 0 0,4 1 0,3 62-32,8-150-136,0-1-1,1 1 1,0 0-1,1-1 1,2 7 136,-4-15-26,0 0 1,0 0-1,0 0 0,0 1 1,1-1-1,-1 0 0,0 0 1,0 0-1,0 0 0,1 0 1,-1 1-1,0-1 1,0 0-1,0 0 0,1 0 1,-1 0-1,0 0 0,0 0 1,1 0-1,-1 0 0,0 0 1,0 0-1,1 0 1,-1 0-1,0 0 0,0 0 1,1 0-1,-1 0 0,0 0 1,0-1-1,0 1 0,1 0 1,-1 0-1,0 0 1,0 0-1,0 0 0,1 0 1,-1-1 25,0 1-205,1-1-10,-1-1-1,1 1 0,-1-1 1,0 1-1,1-1 0,-1 1 1,0-1-1,0 1 1,0-1-1,0 1 0,0-1 1,-1 1-1,1-1 0,-1 0 216,1-2-634,-8-54-5908,-1-8 3191,4 8 2146</inkml:trace>
  <inkml:trace contextRef="#ctx0" brushRef="#br0" timeOffset="433.064">62 200 16128,'-20'-23'7843,"9"6"-7776,0 0 1,-3-9-68,13 25 49,0 0 0,1 0 0,-1 0-1,1 0 1,-1 0 0,1 0 0,0-1 0,-1 1 0,1 0 0,0 0-1,0 0 1,0-1 0,0 1 0,0 0 0,0 0 0,0-1 0,0 1 0,0 0-1,1 0 1,-1 0 0,1 0 0,-1-1 0,1 1 0,-1 0-49,2-1 120,-1 0 1,1 1 0,-1-1 0,1 1-1,0-1 1,0 1 0,-1 0-1,1-1 1,0 1 0,0 0-1,0 0 1,0 1 0,1-1-121,5-2 249,1 1-1,0 0 1,0 0 0,0 1 0,0 0-1,5 1-248,344 8 1083,-276-2-764,95 4-147,-152-10-399,-1-1-1,2-2 228,-19 2-156,0 0 0,0 0-1,-1-1 1,1 0 0,-1 0-1,0 0 1,1-1 0,-1 0 0,5-4 155,-10 7-261,0-1-1,0 0 1,0 0-1,-1 0 1,1 1-1,0-1 1,0 0-1,0 0 1,-1 0-1,1 0 1,-1 0-1,1 0 1,-1-1-1,1 1 0,-1 0 1,0 0-1,1 0 1,-1 0-1,0-1 1,0 1-1,0 0 1,0 0-1,0 0 1,0-1-1,0 1 1,0 0-1,0 0 0,-1 0 1,1-1-1,0 1 1,-1 0-1,1 0 1,-1 0-1,0 0 1,1 0-1,-1 0 1,0 0-1,1 0 1,-1 0-1,0 0 0,0 0 1,0 1-1,0-1 1,0 0 262,-12-8-949</inkml:trace>
  <inkml:trace contextRef="#ctx0" brushRef="#br0" timeOffset="1077.902">841 979 12928,'1'1'427,"-1"0"0,0-1-1,0 1 1,0-1 0,1 1 0,-1 0 0,0-1 0,1 1 0,-1-1 0,0 1 0,1-1 0,-1 1 0,1-1 0,-1 1 0,1-1 0,-1 1 0,1-1 0,-1 0 0,1 1 0,0-1-427,16 9 4001,-3-1-4072,-2 0 576,0-1 0,0 0 1,4 2-506,-6-5 76,-2 0 0,1 1 0,0 1 0,-1-1 0,0 1 0,0 1-1,-1 0-74,8 7 37,-10-9-32,0 0-1,0 0 1,-1 0 0,1 1 0,-1 0-6,-3-3 4,1-1 0,-1 0 0,0 1 0,0-1 0,0 1 0,-1-1 1,1 1-1,-1 0 0,1-1 0,-1 1 0,0 0 0,0-1 0,0 1 1,0 0-1,-1-1 0,1 1-4,-6 21 17,-2 0 0,0 0 1,-2-1-1,-11 22-17,18-39 0,-4 8 0,-1 0 0,-1 0 0,0-1 0,-8 10 0,10-16 0,1 0 0,-1 0 0,0-1 0,0 0 0,-1 0 0,1-1 0,-1 0 0,-7 3 0,12-6 14,0-1 1,-1 0-1,1 0 0,-1 0 0,1-1 0,-1 1 1,1-1-1,-1 0 0,0 0 0,1 0 1,-1 0-1,1-1 0,-1 0 0,1 1 0,-1-1 1,1 0-1,0-1 0,-1 1 0,1 0 1,0-1-1,0 0 0,0 0 0,0 0 0,-2-2-14,1 1 24,1 0-1,0 0 0,-1 0 0,1 0 0,1-1 0,-1 1 0,0-1 0,1 0 0,0 0 0,0 0 0,0 0 0,0 0 0,1 0 0,-1-1 0,1 1 0,0 0 0,1-1 0,-1 1 0,1-2-23,0 0 25,1 1 0,0-1 0,0 0 0,0 0 1,1 0-1,0 1 0,0-1 0,1 1 0,-1-1 0,1 1 1,0 0-1,1 0 0,-1 0 0,1 1 0,0-1 0,0 1 0,0 0 1,1 0-1,-1 0 0,1 1 0,0-1-25,5-2-23,0 0 0,0 0 0,1 1 0,-1 0 0,1 1 0,0 0 0,1 0 0,-1 2 0,1-1 0,1 1 23,6 1-188,-1 0 0,1 1-1,-1 1 1,1 1 0,-1 0-1,1 2 1,-1 0 0,5 2 188,1 2-2444,0 1 1,-1 1-1,11 7 2444,18 6-5983,-29-14 4847</inkml:trace>
  <inkml:trace contextRef="#ctx0" brushRef="#br0" timeOffset="1935.9">1618 457 16511,'1'0'308,"-1"0"0,1 0 0,-1 0 0,1-1 0,-1 1 0,0 0-1,1 0 1,-1-1 0,1 1 0,-1 0 0,1-1 0,-1 1-1,0 0 1,1-1 0,-1 1 0,0-1 0,1 1 0,-1-1 0,0 1-308,1-1 217,-1 0 1,1 1 0,-1-1-1,1 1 1,-1-1 0,1 0 0,-1 1-1,1-1 1,0 1 0,-1-1-1,1 1 1,0-1 0,0 1 0,-1 0-1,1-1 1,0 1 0,0 0-1,-1 0 1,1-1 0,0 1 0,0 0-218,3 1-21,-1 0 0,1-1 1,-1 2-1,0-1 1,1 0-1,-1 1 1,0-1-1,0 1 1,0 0-1,0 0 1,1 1 20,4 3 2,0-1 67,0 1 1,0 0-1,0 1 1,-1 0-1,0 0 1,-1 0-1,1 1 1,-2 0-1,3 4-69,0 1 47,-2-1-1,0 1 1,0 0-1,-2 1 1,1-1-1,-1 6-46,2 8 52,-2 0 0,-1 1 0,-2 0 0,0-1 0,-2 1-1,-3 14-51,-1-7 31,-2-1 0,-1 1 0,-7 14-31,-6 25 14,16-53-10,-2 7 71,0 0 0,-2-1 0,-11 23-75,20-50 10,0 0-1,0 0 1,0 0-1,0 0 0,0 0 1,0 0-1,0 0 0,0 0 1,-1 0-1,1 0 0,0 0 1,0 0-1,0 0 0,0 0 1,0 0-1,0 0 0,0 0 1,0 0-1,0 0 0,0 0 1,0 0-10,3-9 103,4-13-35,49-141 91,9-22-133,-46 138-33,2 1 0,24-37 7,-44 81 4,24-40 33,1 1 1,2 2 0,1 1 0,2 1-38,-24 30 8,3-4 8,1 0 0,1 1 1,0 0-1,6-4-16,-14 11 2,1 1 0,0-1 0,0 1 0,-1 0 0,2 0 0,-1 1 0,0-1 0,0 1 0,0 0 0,1 1 0,-1-1 0,0 1 0,1 0 0,3 1-2,5 0-12,1 1 0,-1 1 0,0 0-1,0 1 1,0 0 0,-1 1 0,7 4 12,-11-5-19,19 10-115,23 14 134,-42-22-3,0 1 1,-1-1-1,0 2 1,0-1-1,0 1 1,-1 0-1,1 2 3,10 16 9,-2 0 0,-1 1 0,-1 0 0,-1 1 0,-2 1-1,0 0 1,-2 1 0,-2 0 0,0 0 0,-2 0 0,-1 1 0,-2 4-9,-1-21 8,-2 1-1,1-1 1,-2 1 0,0 0 0,0-1 0,-2 0 0,0 0 0,0 0-1,-1 0 1,-1-1 0,0 1 0,-1-1 0,-1-1 0,0 0-1,0 0 1,-1 0 0,-7 5-8,13-12-46,-1-1 0,1 0 1,-1 0-1,-1-1 0,1 1 0,0-1 0,-1 0 0,1 0 0,-1 0 0,-3 0 46,8-3-89,0 0 0,0 1 0,-1-1 0,1 0-1,0 0 1,0 0 0,-1 0 0,1 0 0,0 0-1,-1 0 1,1 0 0,0 0 0,0 0 0,-1-1-1,1 1 1,0 0 0,0 0 0,-1 0 0,1 0-1,0 0 1,0 0 0,-1 0 0,1-1-1,0 1 1,0 0 0,0 0 0,-1 0 0,1-1-1,0 1 1,0 0 0,0 0 0,0-1 0,-1 1-1,1 0 1,0 0 0,0-1 0,0 1 0,0 0-1,0 0 1,0-1 0,0 1 0,0 0 0,0 0-1,0-1 1,0 1 0,0 0 0,0-1-1,0 1 90,0-16-7532,0 15 6712,4-18-6876,5-3 2742</inkml:trace>
  <inkml:trace contextRef="#ctx0" brushRef="#br0" timeOffset="2700.447">2842 1487 13312,'0'1'432,"0"1"1,1-1 0,-1 0 0,1 1-1,-1-1 1,1 1 0,0-1-1,-1 0 1,1 0 0,1 1-433,-2-1 119,0-1 1,1 0-1,-1 0 1,1 1-1,-1-1 1,1 0-1,-1 0 1,1 0-1,-1 0 1,1 1-1,-1-1 1,1 0-1,-1 0 0,1 0 1,-1 0-1,1 0 1,-1 0-1,1 0 1,-1-1-1,1 1 1,-1 0-1,1 0 1,-1 0-1,1 0 1,-1-1-1,1 1 0,-1 0 1,0 0-1,1-1-119,2 0 226,0 0-1,0 0 0,1 0 0,-1 1 0,0-1 0,1 1 0,-1 0 1,0 0-1,1 0 0,-1 0 0,0 1 0,2-1-225,-1 1 124,0 0 1,0-1-1,0 0 0,0 0 0,0 0 1,0-1-1,0 1 0,1-1-124,2-2 221,0-1-1,1 1 0,-1-1 1,-1 0-1,1-1 1,-1 0-1,3-2-220,12-8 377,-14 10-297,0 0 0,0 1 0,0 0-1,1 1 1,-1 0 0,1 0 0,0 0 0,1 1-80,-5 1 3,1 1 1,-1-1 0,0 1 0,0 0 0,1 0-1,-1 0 1,0 1 0,0 0 0,0-1-1,0 1 1,0 1 0,0-1 0,0 1-1,0-1 1,0 1 0,3 2-4,3 4-15,0-1 1,0 1-1,-1 1 1,0 0-1,0 0 1,-1 1-1,-1 0 1,0 0-1,0 1 1,0 0-1,2 8 15,1 2-19,-2 1 1,0-1-1,-2 2 0,0-1 1,-1 1-1,-2 0 19,-1-1 16,0 0 0,-2 1 0,-1-1 0,-1 0 0,-1 0 0,-1 0 0,-1 0 0,-1 0 0,0-1 0,-2 0 0,0 0 0,-2-1 0,-2 4-16,6-14 3,-1 0 1,1 0 0,-2-1-1,1 0 1,-1-1-1,-1 1 1,0-1 0,0-1-1,0 0 1,-1 0-1,0-1 1,-4 2-4,8-5 19,0 0 1,-1-1 0,1 0-1,-1 0 1,0 0-1,1-1 1,-1 0-1,0 0 1,0-1-1,0 1 1,1-2-1,-1 1 1,0-1-1,0 0 1,0 0-1,1-1 1,-1 0 0,1 0-1,-1 0 1,1-1-1,-5-3-19,0-1 55,0-1-1,0 0 1,1-1-1,0 0 1,1 0-1,0-1 0,0-1 1,1 1-1,0-1 1,1-1-1,0 1 1,1-1-1,1-1 1,-1-1-55,4 10 18,1 1-1,0-1 1,0 0 0,0 1-1,1-1 1,0 0 0,-1 1-1,1-1 1,0 0 0,1 0 0,-1-1-18,1 4 7,-1-1 0,0 1 1,1-1-1,-1 1 1,1 0-1,0-1 1,-1 1-1,1 0 1,0 0-1,0-1 0,0 1 1,0 0-1,0 0 1,0 0-1,0 0 1,0 0-1,0 0 1,0 0-1,1 1 0,-1-1 1,0 0-1,0 1 1,1-1-1,-1 1 1,1-1-1,-1 1 1,1-1-1,-1 1 0,2 0-7,4 0 0,0-1-1,1 2 0,-1-1 0,0 1 0,0 0 0,0 1 0,0 0 0,0 0 1,0 0-1,0 1 0,3 1 1,11 7-54,1 1 0,13 11 54,2 4-97,0 1-1,-2 2 1,13 16 97,22 28-1732,-1 2-4286,-68-74 5810,1-1-74,-1 1-96,0-1 0,0 1-1,0-1 1,1 0 0,-1 0 0,0 0 0,1 1-1,-1-1 1,1 0 0,0 0 378,-1-1-111,0 0 0,-1-1 0,1 1 0,-1 0 0,1 0 1,0-1-1,-1 1 0,1 0 0,-1 0 0,1-1 0,-1 1 0,1-1 0,-1 1 0,0-1 1,1 1-1,-1 0 0,1-1 0,-1 0 0,0 1 0,0-1 0,1 1 0,-1-1 0,0 1 1,0-1 110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0T18:19:21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1 136 12032,'0'1'98,"0"-1"1,0 0 0,0 0-1,1 0 1,-1 0 0,0 0 0,0 0-1,0 1 1,0-1 0,1 0-1,-1 0 1,0 0 0,0 0 0,0 0-1,0 0 1,1 0 0,-1 0-1,0 0 1,0 0 0,0 0 0,1 0-1,-1 0 1,0 0 0,0 0-1,0 0 1,0 0 0,1 0 0,-1 0-1,0 0 1,0 0 0,0 0-1,0 0 1,1 0 0,-1-1 0,0 1-1,0 0 1,0 0 0,0 0-1,0 0 1,1 0 0,-1 0 0,0-1-1,0 1 1,0 0 0,0 0-1,0 0 1,0 0 0,0-1 0,0 1-1,0 0 1,0 0 0,1 0-1,-1-1 1,0 1 0,0 0-1,0 0 1,0 0 0,0 0 0,0-1-1,0 1 1,0 0 0,-1 0-1,1 0 1,0-1 0,0 1 0,0 0-99,1-18 1494,-1 16-608,-8-110 3509,12 186-3961,3-2-1,3 1 1,8 21-434,17 54 222,-5-21-193,11 51-28,-26-123 31,3 0-1,5 7-31,-8-25 38,-3-6 97,7 13-135,-14-36 69,-1 0-1,1 1 0,1-2 0,0 1 0,0-1 0,0 1 0,2 0-68,-6-7 25,0 1 0,0-1-1,0 1 1,-1-1 0,1 0-1,0 0 1,1 0-1,-1 0 1,0 0 0,0 0-1,0-1 1,0 1 0,1-1-1,-1 1 1,0-1 0,1 0-1,-1 0 1,0 0-1,1 0 1,-1-1 0,0 1-1,0 0 1,1-1 0,-1 0-1,0 1 1,0-1-1,0 0 1,0 0 0,0 0-1,0-1 1,0 1 0,0 0-1,0-1 1,1-1-25,9-7 114,0-2 0,-1 0 0,0 0 0,6-9-114,35-58 221,-22 32-120,55-72 51,37-35-152,105-106 168,-145 161 418,-16 19-926,-65 78 206,25-29-1073,-14 8-4049,-12 23 5162,0 0 1,0 0-1,0 0 1,0 0-1,0 0 1,0 0 0,0-1-1,0 1 1,1 0-1,-1 0 1,0 0-1,-1 0 1,1 0 0,0 0-1,0 0 1,0-1-1,0 1 1,0 0-1,0 0 1,0 0-1,0 0 1,0 0 0,0 0-1,0 0 1,0 0-1,0 0 1,0-1-1,0 1 1,0 0 0,0 0-1,-1 0 1,1 0-1,0 0 1,0 0-1,0 0 1,0 0 0,0 0-1,0 0 1,0 0-1,0 0 1,-1 0-1,1 0 1,0 0-1,0 0 1,0 0 0,0 0-1,0 0 1,0 0-1,0 0 1,-1 0-1,1 0 1,0 0 0,0 0-1,0 0 1,0 0-1,0 0 1,0 0-1,0 0 1,0 0 0,-1 0-1,1 0 1,0 0-1,0 0 1,0 0-1,0 0 1,0 1 93,-8 2-1417,0 4 580</inkml:trace>
  <inkml:trace contextRef="#ctx0" brushRef="#br0" timeOffset="625.378">878 1103 16639,'3'-3'1399,"4"-2"1948,-7 5-3271,0 0 0,0 0 0,0 0 0,0 0 0,1 0-1,-1 0 1,0 0 0,0 0 0,0 0 0,0 0 0,0 0 0,0 0 0,1 0 0,-1 0-1,0 0 1,0 0 0,0 0 0,0 0 0,0 0 0,0 0 0,0 0 0,1 1 0,-1-1-1,0 0 1,0 0 0,0 0 0,0 0 0,0 0 0,0 0 0,0 0 0,0 1 0,0-1-1,0 0 1,0 0 0,0 0 0,0 0 0,0 0 0,0 0 0,0 1 0,0-1 0,0 0-1,0 0 1,0 0 0,0 0 0,0 0 0,0 0 0,0 1 0,0-1 0,0 0 0,0 0-1,0 0 1,0 0 0,0 0-76,0 0 752,1 2-666,2 3-224,1 0-1,0 0 1,0-1 0,0 1 0,1-1 0,0 0 0,-1 0 0,2-1 138,44 29-131,-22-15 151,-7-5 58,12 9 240,0 2 1,2 3-319,-26-19 90,-1 1 0,1 0 0,-1 0 0,-1 1 0,0 0 0,0 0 0,-1 1 0,0 0 0,2 5-90,-5-9 3,-1 0 0,0 0 1,0 0-1,0 0 0,-1 0 0,0 1 1,0-1-1,-1 1 0,0-1 0,0 0 0,0 1 1,-1-1-1,-1 6-3,0-4 2,-1 1 0,0-1 1,0 0-1,-1 0 0,0 0 0,0 0 1,-1-1-1,0 0 0,-2 3-2,-14 12 2,0 0-1,-1-2 0,-1 0 1,-1-2-1,-8 4-1,29-20 0,-18 13 1,4-1 4,-1-2 0,-1 0 1,0-1-6,13-8 6,-1-1-1,1 1 1,0-1 0,-1 0 0,0 0-1,1-1 1,-1 0 0,0 0 0,0 0-1,1-1 1,-6 0-6,9-1 15,1 1 0,0 0 0,-1-1 0,1 1 0,0-1 0,-1 0 0,1 0 0,0 0 0,0 0 0,0 0 0,0 0 1,0 0-1,0-1 0,0 1 0,0-1 0,1 0 0,-1 1 0,0-1 0,1 0 0,-1 0 0,1 0 0,0 0 0,0 0 0,0 0 0,0 0 0,0-1 0,0 1 0,1 0 0,-1-1 0,1 1 0,-1 0 0,1-1 0,0 1-15,-1-8 51,1-1 0,0 1 0,1 0 0,0 0 0,0 0 0,1 0 0,1-2-51,-1 5 32,0 1 0,0-1 0,1 1 0,-1-1 0,2 1 0,-1 0 0,4-4-32,-5 7-9,0 0-1,0 1 1,0-1 0,1 1-1,-1-1 1,1 1-1,-1 0 1,1 0 0,0 0-1,0 0 1,0 1-1,0-1 1,0 1 0,1-1-1,-1 1 1,0 0-1,1 1 10,7-1-45,0 0 0,0 1-1,0 0 1,0 1 0,0 1-1,4 0 46,21 6-143,9 4 143,26 14-144,-8-3-235,-42-16-95,40 10-2341,-52-15 1147,0-1 0,0 0 0,5-1 1668,-14 0 0,1 1-112,0-1 0,0 0 0,0 0 0,0 0 0,0-1 0,0 1 0,0 0 0,0 0 0,0 0 0,0-1 0,0 1 0,0-1 0,0 1 0,0-1 0,0 1 0,1-1 112,0-2-153,0 0 0,0 1 0,0-1 0,-1 0 0,1 0 1,1-3 152</inkml:trace>
  <inkml:trace contextRef="#ctx0" brushRef="#br0" timeOffset="1568.259">2110 65 16639,'2'-5'1070,"0"0"0,0 0 0,0 0 0,0 0 0,-1-1 0,0 1 0,-1-1 0,1 0-1070,1-2 350,4 10-152,3 11-90,-3 0-70,0 1-1,-1 0 1,-1 1-1,-1-1 1,0 1 0,-1 0-1,1 13-37,-1 22 374,-5 35-374,3-76 14,-4 47 296,-3 0 1,-5 15-311,-28 109 410,3-14-305,28-124-132,-7 36-46,15-67 71,0 0 1,0 0 0,1 0-1,1 0 1,1 10 1,-2-21 3,0 0-1,0 0 0,0 0 1,-1 0-1,1 1 1,0-1-1,0 0 1,0 0-1,0 0 0,0 0 1,0 1-1,0-1 1,1 0-1,-1 0 1,0 0-1,0 1 0,0-1 1,0 0-1,0 0 1,0 0-1,0 0 1,0 0-1,0 1 0,0-1 1,0 0-1,1 0 1,-1 0-1,0 0 1,0 0-1,0 0 0,0 1 1,0-1-1,1 0 1,-1 0-1,0 0 1,0 0-1,0 0 0,0 0 1,1 0-1,-1 0 1,0 0-1,0 0 1,0 0-1,1 0 0,-1 0 1,0 0-1,0 0 1,0 0-1,0 0 1,1 0-1,-1 0 1,0 0-1,0 0 0,0 0 1,0 0-1,1 0 1,-1 0-1,0 0 1,0-1-1,0 1 0,0 0 1,0 0-1,1 0 1,-1 0-1,0 0 1,0 0-1,0-1 0,0 1-2,8-13 33,7-36-88,-2-1 0,5-48 55,-6 29 29,3-10 40,2-9-10,17-50-59,-23 101 15,2 0 0,15-29-15,-21 52 23,1 0 0,0 0 0,1 0 0,1 2 0,0-1 0,1 1 0,0 1 0,4-3-23,12-9-21,2 1 0,0 1-1,2 1 1,25-12 21,-35 22-16,1 1 0,-1 1 0,2 0 0,-1 2 0,1 1 0,-1 0-1,24 0 17,-39 4-23,1 1-1,0 0 0,0 0 1,-1 1-1,1 0 0,0 0 0,-1 1 1,1 0-1,-1 0 0,0 1 0,0 0 1,0 0-1,0 1 0,4 3 24,-3-2-21,-1 1 1,-1 0-1,1 0 0,-1 1 0,0 0 1,-1 0-1,0 0 0,0 1 0,0-1 1,-1 1-1,0 0 0,0 3 21,3 6-19,-1 0 0,-1 0 0,-1 1 0,0 0-1,-2 0 1,0 0 0,0 0 0,-2 0 0,0 0 0,-2 0 0,0 0 0,0 0-1,-2 0 1,0 0 0,-1-1 0,-1 0 0,-8 17 19,5-14 12,-2-1-1,0 0 1,-2-1-1,0 0 1,0-1 0,-2 0-1,0-1 1,-17 14-12,17-18-9,0-1-1,0-1 1,-1 0 0,0-1-1,-1-1 1,0 0 0,0-1-1,-1-1 1,0-1 0,-15 3 9,16-5 9,0-1-1,0-1 1,0 0 0,0-1 0,-13-2-9,20 1-140,-1-1 1,0 0-1,1-1 1,-1 0 0,1-1-1,0 0 1,0 0 0,0-1-1,-5-4 140,3 2-1198,0-1 0,1-1 0,0 0-1,0 0 1,1-1 0,-6-7 1198,1-6-987</inkml:trace>
  <inkml:trace contextRef="#ctx0" brushRef="#br0" timeOffset="2399.205">2689 936 15744,'0'0'205,"1"0"0,-1-1 1,0 1-1,1 0 1,-1 0-1,1 0 1,-1 0-1,0-1 1,1 1-1,-1 0 0,0 0 1,1 0-1,-1-1 1,0 1-1,1 0 1,-1-1-1,0 1 0,0 0 1,1-1-1,-1 1 1,0 0-1,0-1 1,1 1-1,-1-1 1,0 1-1,0 0 0,0-1 1,0 1-1,0-1 1,0 1-1,0 0 1,0-1-206,-7-13 1925,2 6-2931,5 7 959,0 1 0,-1 0 0,1-1 0,0 1 0,0 0 0,0 0 0,-1-1 1,1 1-1,0 0 0,0-1 0,0 1 0,0 0 0,-1-1 0,1 1 0,0 0 0,0-1 1,0 1-1,0-1 0,0 1 0,0 0 0,0-1 0,0 1 0,0 0 0,0-1 0,0 1 1,1 0-1,-1-1 47,8 5-375,12 14 533,49 47 1480,-15-14-428,-30-27-1129,-2-3 34,-1 1 1,-1 0-1,0 3-115,-14-17 17,-1 1 0,0-1 0,0 1 0,-1 0 0,0 0 0,0 1 0,-1-1 0,0 1-1,-1-1 1,0 1 0,0 4-17,-1 6 3,0-1 0,-2 1 0,0 0 0,-1 0 0,-3 11-3,2-17 7,0-1 0,-1 1-1,-1-1 1,0 0 0,-1 0 0,0-1 0,-1 1 0,-3 3-7,6-11 42,0 0 1,0 0-1,-1 0 1,1 0 0,-1-1-1,0 0 1,-1 0-1,1 0 1,-5 1-43,7-3 27,1-1 0,-1 0 1,0 1-1,0-2 0,1 1 0,-1 0 0,0 0 0,0-1 1,0 0-1,0 1 0,0-1 0,0 0 0,0-1 0,0 1 1,0 0-1,0-1 0,0 0 0,0 0 0,0 0 1,0 0-1,1 0 0,-1 0-27,-12-9 91,0-1 0,1 0 0,1-1 0,0 0 0,-6-8-91,3 3 73,8 10-76,5 5 14,0-1 0,0 0 0,0 0 0,1 0 0,-1 0 0,1 0 0,0-1 0,-1 1 0,1-2-11,4 5 7,3 5-11,5 5-10,13 19 55,1-2 0,1-1 0,17 13-41,-18-14-105,5 4-41,-19-22 154,-7-7 13,0 1 9,2 2-21,0-1 0,0 0 0,1 0 0,-1 0 0,0 0 1,1-1-1,0 0 0,-1 0 0,5 0-9,11 0 56,22-2-56,-11 0 6,-21 1-95,0-1 1,0 0 0,7-1 88,-14 1-219,-1 0 1,0 1 0,0-1-1,0 0 1,0-1-1,0 1 1,-1 0 0,1-1-1,0 0 1,0 0-1,-1 1 1,1-2 0,-1 1-1,2-2 219,-3 2-736,0 0 0,0 0 0,0 0 0,-1 0-1,1 0 1,0-1 0,-1 1 0,0 0 0,1 0 0,-1-1 0,0 1-1,0 0 1,-1 0 0,1-1 0,0 1 0,-1 0 0,1 0-1,-2-3 737,0-5-2482,-1-22-1832</inkml:trace>
  <inkml:trace contextRef="#ctx0" brushRef="#br0" timeOffset="2727.044">3023 2156 16128,'31'0'6047,"-23"0"-4703,1 0-64,-9 0-448</inkml:trace>
  <inkml:trace contextRef="#ctx0" brushRef="#br0" timeOffset="3066.758">3066 2151 25631,'-4'-3'5,"-1"-1"-1,1 1 1,-1 0-1,0 0 1,0 0-1,-1 0 1,1 1-1,0 0 1,-1 0 0,1 1-1,-3-1-4,-14-2 94,0 0-1,-7 2-93,23 1 25,-131-7 1377,-52 8-1402,2-1 539,-33-9 895,-178-34-1434,139 10 240,-186 2-240,373 32-127,1 4 0,-67 10 127,13 8-199,-26 12 199,137-31 219,0 0-1,-1 0 1,1-2 0,-1 0-1,0 0 1,-13-2-219,25 1-7,0-1 0,0 0 0,0 1 0,0-1 0,0 0 0,1 0 0,-1-1 1,0 1-1,0-1 0,1 1 0,-1-1 0,1 0 0,-1 0 0,1 0 0,0 0 0,0 0 0,0 0 0,0-1 0,0 1 0,1-1 0,-1 0 7,0-1-350,0 1 0,1-1 0,-1 1-1,1-1 1,0 0 0,0 1 0,0-1 0,1 0-1,-1 0 1,1-3 350,0 7-83,0 0 1,0 0-1,0 0 0,0 0 0,0 0 0,0 0 0,0 0 0,1 0 1,-1 0-1,0 1 0,0-1 0,0 0 0,0 0 0,0 0 1,0 0-1,0 0 0,0 0 0,0 0 0,0 0 0,0 0 1,0 0-1,0 0 0,0 0 0,0 0 0,0 0 0,1 0 1,-1 0-1,0 0 0,0 0 0,0 0 0,0 0 0,0 0 0,0 0 1,0 0-1,0 0 0,0-1 0,0 1 0,0 0 0,0 0 1,0 0-1,0 0 0,0 0 0,0 0 0,0 0 0,0 0 1,1 0-1,-1 0 0,0 0 0,0 0 0,0 0 0,0 0 1,0 0-1,0 0 0,0 0 0,0 0 0,0-1 0,0 1 1,0 0-1,0 0 0,0 0 83,6 8-2500,0 0 1426,10 11 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0T18:19:14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268 299 7296,'1'-4'272,"-1"0"0,1 0 0,-1 0 0,0 0 0,0 0 0,-1 0 0,1 1 0,-1-1 0,0 0 0,0 0 0,0 1 0,-1-1 0,1 0 0,-1 1 0,0-1 0,-2-2-272,-21-40 570,18 34 359,6 11-678,0 0 0,1 0 0,-1 0 0,0 0 0,1 0 0,-1 0 0,1 0 0,-1 0 0,1 0 0,0 0 0,-1 0 0,1-1 0,0 0-251,0 2 885,0 0 43,0 0-42,1 0-33,3 2-570,-1 0 1,0 0-1,0 0 0,0 1 1,-1-1-1,1 1 0,-1 0 1,1 0-1,-1-1 0,0 2 1,0-1-1,0 0 0,0 2-283,14 18 1362,-12-17-1267,-1 1 0,0 0 1,0-1-1,-1 1 0,0 0 0,0 0 0,-1 0 0,0 1-95,0-7 13,27 178 124,-15-84-40,7 13-97,-9-58-37,10 39 256,8 15-219,-20-76 22,-6-14 72,1-2 1,1 1 0,0 0 0,1-1 0,6 11-95,-12-22 29,1-1 1,0 1 0,-1 0-1,1 0 1,0 0 0,-1-1 0,1 1-1,0 0 1,0 0 0,0-1 0,0 1-1,0-1 1,0 1 0,0-1 0,0 0-1,0 1 1,0-1 0,0 0-1,0 1 1,0-1 0,0 0 0,0 0-30,1 0 31,0 0 0,0-1 0,0 1 0,-1 0 0,1-1 0,0 0 1,0 1-1,0-1 0,-1 0 0,1 0 0,1-1-31,5-3 60,0-1 0,-1 0 0,0-1 1,5-5-61,-9 8 26,27-30 53,-2-2 0,20-34-79,-5 7 146,-16 26-83,-1-1-1,-3-1 0,19-42-62,20-71-23,9-21 14,-60 145-50,-6 16-27,0-1 0,1 1 0,0 0 0,1 0-1,0 1 1,3-3 86,-10 14-22,0 0-1,0 0 1,0 0-1,0 0 0,0 0 1,1 0-1,-1 0 1,0-1-1,0 1 1,0 0-1,0 0 1,0 0-1,0 0 0,0 0 1,0 0-1,0 0 1,1 0-1,-1 0 1,0 0-1,0 0 1,0 0-1,0 0 0,0 0 1,0 0-1,1 0 1,-1 0-1,0 0 1,0 0-1,0 0 1,0 0-1,0 0 0,0 0 1,0 0-1,1 0 1,-1 0-1,0 0 1,0 0-1,0 0 1,0 0-1,0 0 1,0 0-1,0 1 0,0-1 1,0 0-1,1 0 1,-1 0-1,0 0 1,0 0 22,3 9-1208,1 13-1589,-4-21 2652,1 51-5764,-1-31 4853,0 6 294</inkml:trace>
  <inkml:trace contextRef="#ctx0" brushRef="#br0" timeOffset="576.787">931 1004 14080,'1'-3'6625,"0"2"-6479,-1 0 1,0 1-1,1-1 1,-1 0 0,0 0-1,0 0 1,0 0-1,0 0 1,0 0 0,0 0-1,0 0 1,0 0-1,0 0 1,-1 0 0,1 0-1,0 1 1,-1-1-1,1-1-146,7 10 285,6 8 76,-7-3 67,-3-8-51,0 1-1,0 0 1,0-1-1,1 0 1,0 1 0,0-1-377,-3-4 277,-1-1 16,0 0-277,1 0 0,-1 0 0,0 0-1,0 0 1,1 0 0,-1 0 0,0 0 0,0 0 0,0 0-1,1 0 1,-1 0 0,0 0 0,0 0 0,0 0 0,1 1-1,-1-1 1,0 0 0,0 0 0,0 0 0,0 0 0,1 0-1,-1 1 1,0-1 0,0 0 0,0 0 0,0 0 0,0 0-1,0 1 1,0-1 0,1 0 0,-1 0 0,0 0-1,0 1 1,0-1 0,0 0 0,0 0 0,0 0 0,0 1-1,0-1-15,3 9 165,-3-9-147,3 12 11,0 1 0,-1-1 0,-1 0 1,0 1-1,0 3-29,-5 64-65,1-11-27,-5 55 220,8-116 162,0 12-1504,0-20 1164,1 0-1,-1 0 0,0 0 1,0 0-1,0 0 0,0 0 1,0 0-1,0 0 0,0 0 0,0 0 1,0 0-1,0 0 0,0 0 1,0 0-1,0 0 0,0 0 1,0 0-1,0 0 0,0 0 1,0 0-1,0 0 0,0 0 1,0 0-1,0 0 0,0 0 1,0 0-1,0 0 0,0 0 1,0 0-1,0 0 0,0 0 1,1 0-1,-1 0 0,0 0 0,0 0 1,0 0-1,0 0 51,2-13-2683,3-43-2000,-1 7 3771</inkml:trace>
  <inkml:trace contextRef="#ctx0" brushRef="#br0" timeOffset="1753.791">1423 305 12672,'0'-1'515,"1"0"1,0 0 0,0-1-1,0 1 1,-1 0 0,1 0-1,0-1 1,-1 1 0,0 0-1,1-1 1,-1 1 0,0-1-1,1 0-515,-1 2 619,0 0-454,0 1-101,43 61 875,-34-47-632,-1-1 1,0 1-1,-1 0 1,-1 1-1,-1 0 0,0 0 1,-1 0-1,0 1 0,-2-1 1,0 1-1,0 8-307,-4 28 794,-7 38-794,2-38 305,2 38-305,9 71 19,-1-126 124,1 0 0,2 0 0,5 14-143,-11-49 16,0 1 0,1-1 0,-1 0 0,0 1 0,1-1 0,0 0 0,-1 0 0,1 1 0,0-1 0,-1 0 0,1 0-16,0-1 8,-1 0-1,0 0 1,0 1 0,0-1 0,0 0 0,0 0 0,1 0-1,-1 0 1,0 0 0,0 0 0,0 0 0,1 0 0,-1 0 0,0 0-1,0 0 1,0 0 0,0 0 0,1 0 0,-1 0 0,0 0-1,0 0 1,0-1 0,0 1 0,0 0 0,1 0 0,-1 0 0,0 0-1,0 0 1,0 0 0,0 0 0,0 0 0,1-1 0,-1 1 0,0 0-1,0 0 1,0 0 0,0 0 0,0 0 0,0-1 0,0 1-1,0 0 1,0 0 0,0 0-8,2-5 66,0 0 0,0 1 0,-1-1 0,0 0 0,0-1-66,5-40 33,-2 0 1,-2 0-1,-3-36-33,0 12 129,1 31-62,-1-65-31,6-1-1,4-6-35,-8 105 17,8-62 185,3 1 0,8-21-202,-14 66 6,1 1 0,1 0 0,1 1 0,1 0 0,0 0 0,2 1 0,0 1 0,1-1 0,3 0-6,-10 13-12,0 0 0,0 1 0,0 0 0,1 0 0,0 0 0,0 1-1,0 0 1,1 1 0,-1-1 0,1 1 0,0 1 0,0 0 0,0 0 0,0 0 0,0 1 0,0 0-1,1 1 1,7 0 12,4 1-37,1 0-1,0 2 1,-1 1 0,1 0-1,-1 1 1,0 2-1,-1 0 38,-7-2-15,0 0 0,-1 1 0,0 1-1,0 0 1,0 0 0,-1 1 0,0 0 0,-1 1 0,1 0-1,-2 1 1,0 0 0,0 0 0,0 0 0,-1 1-1,-1 0 1,0 1 0,-1 0 0,0 0 0,0 0 0,-1 0-1,-1 0 1,0 1 0,-1 0 0,0 0 0,-1-1-1,-1 11 17,0-16-5,0 0 1,-1 0-1,0 0 1,0 1-1,-1-1 1,0-1-1,0 1 1,-1 0 0,0 0-1,0-1 1,0 0-1,-2 2 4,-1 1-6,0-1 0,0-1 0,-1 1 0,0-1-1,-1 0 1,0-1 0,0 1 0,-2 0 6,-13 6-10,0 0 0,-1-2 1,-1 0-1,1-2 0,-2-1 0,-7 2 10,4-3 67,0-1 0,0-1-1,-20 1-66,33-5 36,0-1-1,1-1 0,-1 0 1,0-1-1,1 0 1,0-1-1,-12-5-35,20 6 26,0-1 1,1 0-1,0-1 0,-1 0 0,1 0 1,1 0-1,-1-1 0,1 0 0,-1 0 0,1 0 1,1 0-1,-1-1-26,1-3-8,4 8-29,-1 0 1,1 0 0,-1 0 0,0 0 0,1 0 0,-1 0 0,0 0 0,1 0 0,-1 0 0,0 0 0,-1-1 36,2 2-491,4 4-2224,-1-1 926,-1 1 0,1-1-1,0 0 1,0 0 0,0 0 0,1-1-1,-1 1 1,1-1 1789,15 10-3829</inkml:trace>
  <inkml:trace contextRef="#ctx0" brushRef="#br0" timeOffset="2149.054">2035 1051 11776,'1'-4'591,"0"1"1,0 0-1,-1-1 1,0 1-1,1 0 1,-1-1-1,-1 1 1,1-1-1,0 1 1,-1 0-1,0-2-591,1 4 95,0 1-1,-1-1 1,1 0-1,0 0 1,0 1-1,0-1 1,0 0-1,-1 0 0,1 1 1,0-1-1,1 0 1,-1 0-1,0 0 1,0 1-1,0-1 1,0 0-1,1 0 1,-1 1-1,0-1 1,0 0-1,1 1 1,-1-1-95,1 0 36,-1 1 1,1 0 0,-1 0 0,0 0-1,1 0 1,-1 0 0,1 0-1,-1 0 1,1 0 0,-1 0 0,0 0-1,1 0 1,-1 0 0,1 0-1,-1 0 1,0 1 0,1-1-1,-1 0 1,1 0 0,-1 0 0,0 1-1,1-1 1,-1 0 0,0 0-1,1 1 1,-1-1 0,0 0 0,1 1-1,-1-1 1,0 0 0,0 1-1,1-1-36,3 6 352,1 0-1,-1 0 1,0 1-1,0 0 1,-1-1-1,1 1 0,-2 0 1,1 1-1,-1-1 1,0 2-352,1 5 233,0 1 0,-1 0 1,-1 0-1,0 9-233,0-6 152,0 1-1,2-1 1,2 8-152,-2-9 89,-1-9-27,0 1 0,1-1 0,-1 0-1,2 2-61,-2-7-270,-1 0 0,0 0 0,1-1 0,-1 1 0,1 0 0,0-1 0,0 0 0,0 1 0,0-1 0,0 0-1,1 0 1,-1 0 0,1 0 270,-3-2-137,0 0-1,1 0 1,-1 1-1,1-1 1,-1 0-1,1 0 1,-1 0-1,0 0 1,1 0-1,-1 0 1,1 0-1,-1 0 1,1 0-1,-1 0 1,1 0-1,-1 0 1,0-1-1,1 1 1,-1 0-1,1 0 1,-1 0-1,0 0 1,1-1-1,-1 1 1,1 0-1,-1 0 1,0-1-1,1 1 1,-1 0-1,0-1 1,0 1-1,1-1 138,4-10-816</inkml:trace>
  <inkml:trace contextRef="#ctx0" brushRef="#br0" timeOffset="2715.271">2976 2044 12288,'-6'-2'7334,"-10"-12"-5285,-16-12-1443,11 14-238,0 2 0,0 0 0,-1 1 0,0 1 1,-1 1-1,0 1 0,-6-1-368,-24-1 874,0 1 0,-37 1-874,-33 7 666,0 6 0,-9 5-666,90-8 129,-476 29 1055,312-33-1165,0-8-1,-61-17-18,184 14 186,-223-32 770,251 36-877,0 3 0,0 1 0,-1 4-1,1 1 1,-8 4-79,-1 6-120,10-1-1424,53-11 1535,1 0-1,0 0 1,-1 0-1,1 0 0,0 1 1,-1-1-1,1 0 1,0 0-1,-1 0 0,1 0 1,-1 0-1,1 0 1,0 0-1,-1 0 0,1 0 1,-1 0-1,1 0 1,0-1-1,-1 1 0,1 0 1,0 0-1,-1 0 0,1 0 1,0-1-1,-1 1 1,1 0-1,0 0 0,-1-1 1,1 1-1,0 0 10,4-10-2342,2 0-926,2-7-2444,-3 6 4645</inkml:trace>
  <inkml:trace contextRef="#ctx0" brushRef="#br0" timeOffset="6219.249">3647 1955 14336,'-6'9'4732,"15"-14"-1081,-7 3-3225,-1 0 0,1 0 1,-1 0-1,0 0 0,0-1 0,0 1 0,1-2-426,10-20-215,-9 21 321,0 0 0,1 0-1,-1 0 1,1 0 0,0 1-1,-1-1 1,1 1 0,0 0-1,0 0 1,1 1 0,-1-1-1,3 0-105,10-2 533,1 0-1,10 0-532,-11 1 94,102-15 431,195-39-421,-276 49-750,1 2-1,1 2 0,17 0 647,-20 3-4107,1 1-3365,-38-1 5594,-4-3 956</inkml:trace>
  <inkml:trace contextRef="#ctx0" brushRef="#br0" timeOffset="6579.967">3755 2186 12800,'5'-10'5314,"-4"-9"-2553,-1 0-1338,1 15-1262,0 0 0,0 0 0,1 0 0,-1 0 0,1 0 0,0 0 0,0 0 0,1 1 0,-1-1 0,1 1 0,-1-1 0,1 1 0,0 0 0,0 0 0,1 0 0,-1 1 0,1-1 0,-1 1 0,1 0 0,0 0 0,0 0 0,0 0 0,0 1 0,0-1 0,0 1 0,1 0-161,13-2 156,0 0-1,0 1 1,0 2-1,0-1 1,12 3-156,-22-2 28,41 5 40,1 1 1,-1 3-1,16 6-68,6 1-829,9-2 829,-65-12-787,0-1 0,-1-1-1,1 0 1,0-1 0,-1 0 0,1-1 0,-1-1-1,1-1 1,-1 0 0,1-1 787,20-13-939</inkml:trace>
  <inkml:trace contextRef="#ctx0" brushRef="#br0" timeOffset="3251.035">325 2485 17023,'4'3'1184,"-1"-1"-1,0 1 0,1-1 0,-1 1 1,0 0-1,-1 0 0,2 2-1183,-2-3 104,-1 0 1,1 1-1,-1-1 0,0 1 0,0-1 0,0 1 1,0-1-1,0 1 0,-1 0 0,1-1 1,-1 2-105,4 21-258,1 0-1,2 3 259,-1-3 325,-1 0 0,0 9-325,0 47 610,-3 1-1,-3 0 1,-5 2-610,-15 113 676,4-44-163,14-123-494,-2 20-286,4-16-4588,0-39-251,-3-3 2598,-1-2 1455,0-10 3</inkml:trace>
  <inkml:trace contextRef="#ctx0" brushRef="#br0" timeOffset="3702.644">1 2513 17535,'1'51'5739,"-1"-50"-5641,0-1 0,0 1 0,0 0 0,0-1-1,1 1 1,-1-1 0,0 1 0,0 0 0,0-1 0,1 1 0,-1-1 0,0 1 0,0-1 0,1 1-1,-1-1 1,0 1 0,1-1 0,-1 0 0,1 1 0,-1-1 0,1 1 0,-1-1 0,1 0 0,-1 1-1,1-1 1,-1 0 0,1 0 0,-1 1 0,1-1 0,-1 0 0,1 0 0,0 0 0,-1 0 0,1 0-98,1 1 490,0-1 597,6-12-2868,4 6 1971,0 1 0,0 0 0,1 1 0,-1 1 0,1 0 1,0 0-1,0 1 0,1 1-190,30-6 84,-22 3-30,1 1-1,-1 1 0,1 1 1,0 1-1,-1 2 0,1 0 1,17 4-54,36 7-2,6 2-102,0-4-1,1-3 1,0-4 104,-76-4-179,-4 1-121,1-1 0,-1 0 0,1 0 0,-1-1-1,1 1 1,-1-1 0,1 1 0,-1-1 0,1 0-1,-1-1 1,0 1 0,2-1 300,-5 2-191,0 0-1,0 0 1,0 0 0,1-1-1,-1 1 1,0 0 0,0 0 0,0 0-1,0-1 1,1 1 0,-1 0-1,0 0 1,0 0 0,0-1-1,0 1 1,0 0 0,0 0 0,0 0-1,0-1 1,0 1 0,0 0-1,0 0 1,0-1 0,0 1-1,0 0 1,0 0 0,0-1 0,0 1-1,0 0 1,0 0 0,0-1-1,0 1 1,0 0 0,0 0-1,0 0 1,0-1 0,-1 1-1,1 0 1,0 0 0,0-1 191,-8-7-7246,6 6 6758,-10-6-3640</inkml:trace>
  <inkml:trace contextRef="#ctx0" brushRef="#br0" timeOffset="4048.619">721 3315 18431,'2'0'5585,"-3"0"-2247,-4 0-2192,4 0-1311,2 2 58,21 32 101,-15-24 47,0-1 0,-1 1 0,0 1-1,-1-1 1,0 1 0,-1 0 0,0 0-1,3 12-40,-4 8-5,-1 0-1,-2 0 0,-1 0 0,-1 0 0,-5 22 6,0 7-328,6-56-210,1 1 0,-1 0 0,1-1 0,0 1 0,1 0-1,-1-1 1,1 1 0,0-1 0,0 1 0,1 3 538,-2-8-83,0 0 0,0 1 1,0-1-1,0 0 0,1 0 0,-1 0 0,0 0 0,0 1 1,0-1-1,0 0 0,1 0 0,-1 0 0,0 0 1,0 0-1,0 0 0,0 0 0,1 1 0,-1-1 0,0 0 1,0 0-1,0 0 0,1 0 0,-1 0 0,0 0 1,0 0-1,0 0 0,1 0 0,-1 0 0,0 0 0,0 0 1,1 0-1,-1 0 0,0 0 0,0-1 0,0 1 1,1 0-1,-1 0 0,0 0 0,0 0 0,0 0 0,0 0 1,1 0-1,-1-1 0,0 1 0,0 0 0,0 0 1,0 0-1,0 0 0,0-1 83,8-8-758,5-16-149</inkml:trace>
  <inkml:trace contextRef="#ctx0" brushRef="#br0" timeOffset="4903.898">1251 2899 13056,'-1'-1'182,"1"1"0,-1-1 1,1 1-1,0-1 0,-1 1 1,1-1-1,0 1 0,0-1 1,-1 1-1,1-1 0,0 0 1,0 1-1,0-1 0,0 1 1,0-1-1,0 0 1,0 1-1,0-1 0,0 0 1,0 1-1,0-1 0,0 1 1,0-1-1,0 0 0,0 1 1,1-1-1,-1 1 0,0-1 1,1 1-1,-1-1 0,0 1 1,1-1-1,-1 1 0,0-1-182,5-5 1395,-5 5-1299,0 1 1,1 0-1,-1 0 1,0 0-1,1 0 0,-1 0 1,0 0-1,1 0 0,-1 0 1,0 0-1,1 0 1,-1 0-1,0 0 0,0 0 1,1 0-1,-1 0 0,0 0 1,1 0-1,-1 0 0,0 0 1,1 0-1,-1 1 1,0-1-1,1 0 0,-1 0 1,0 0-1,0 0 0,1 1 1,-1-1-1,0 0 1,0 0-1,0 1 0,1-1 1,-1 0-97,8 8-66,-4-2 194,1 1 0,-2-1 1,1 0-1,-1 1 0,2 5-128,2 4 233,3 7 38,-1 1 0,-1-1 0,-1 1-1,0 12-270,3 15 245,-1 35-245,-5-44 218,-3-1-1,-1 1 0,-2 0 1,-4 21-218,3-45 176,2 1 0,0 9-176,1-28 4,0 1 0,0-1 0,1 0 0,-1 0 0,0 0 1,0 0-1,0 0 0,0 0 0,1 0 0,-1 0 1,0 0-1,0 0 0,0 0 0,0 0 0,1 0 1,-1 0-1,0 0 0,0 0 0,0 0 0,0 0 1,1 0-1,-1 0 0,0 0 0,0 0 0,0 0 1,0 0-1,1 0 0,-1 0 0,0 0 0,0 0 1,0 0-1,0-1 0,0 1 0,0 0 0,1 0 1,-1 0-1,0 0 0,0 0 0,0 0 0,0-1 1,0 1-1,0 0 0,0 0 0,0 0-4,7-6 13,-1-2 3,0-1 0,0 0 1,-2 0-1,1 0 0,-1-1 1,0 1-1,-1-1 0,0 0 0,0-3-16,7-19 24,42-145 106,-31 96 154,4 1 1,9-10-285,-28 74 35,1 1 0,1 0-1,1 0 1,0 1 0,0 0 0,2 1 0,-1 0-1,2 1 1,0-1-35,-6 8-9,0 0 1,0 1-1,0-1 0,1 1 0,-1 1 0,1-1 0,0 1 1,0 0-1,0 1 0,1-1 0,-1 1 0,1 1 1,-1 0-1,1 0 0,-1 0 0,1 1 0,0 0 1,-1 0-1,1 1 0,-1 0 0,1 1 9,5 1-9,0 1 1,0 0-1,-1 1 0,0 1 0,0 0 1,0 0-1,-1 1 0,1 1 0,-2 0 1,1 0-1,-1 1 0,-1 0 1,9 11 8,-2 0-30,0 0 1,-2 2 0,0 0 0,-1 0 0,-2 1 0,8 21 29,-13-28-16,-1 0-1,0 1 0,-1 0 1,-1 0-1,-1 0 1,0 0-1,-2 0 0,0 12 17,-1-16-35,0 1 0,-1-1-1,0 0 1,-1 0-1,-1 0 1,0 0-1,-1 0 1,0-1-1,-1 0 1,-1 0-1,-2 3 36,1-3-219,3-3-1386,-1 0 0,0-1 0,-1 0 0,-5 5 1605,6-7-2403,-8 7-7386,8-5 5624</inkml:trace>
  <inkml:trace contextRef="#ctx0" brushRef="#br0" timeOffset="5319.452">2308 3850 14848,'5'-13'5742,"-1"-9"-2589,-4 22-3134,0 0 0,0 0 0,0-1 0,0 1 0,0 0 0,0 0 0,0 0 0,0 0 0,0 0 0,0-1 0,0 1 0,0 0 0,0 0 0,0 0 0,1 0 0,-1 0 0,0-1 0,0 1 0,0 0 0,0 0 0,0 0 0,0 0 0,0 0 0,0 0 0,0 0 0,0 0 0,1-1 0,-1 1 0,0 0 0,0 0 0,0 0 0,0 0 0,0 0 0,0 0 0,1 0 0,-1 0 0,0 0 0,0 0 0,0 0-19,7 2 771,5 8 273,-12-10-1034,2 2 82,1 0 0,-1 0 0,1 0 0,-1 1 0,0-1 0,0 1 0,0-1 0,0 1 0,-1 0 0,1 0 0,-1 0 0,0 0 0,1 0 0,-1 0-1,-1 0 1,1 0 0,0 0 0,-1 1 0,1-1 0,-1 0 0,0 0 0,0 1 0,-1-1 0,0 3-92,-3 12 188,-1-1 0,-1 0-1,-3 5-187,1-3 55,1 1-1,0 4-54,1 4-48,1 0-1,1 1 1,1 12 48,2-13-4638,3 27 4638,-2-55-82,0 1 1,0 0 0,0 0-1,0 0 1,0-1 0,0 1-1,1 0 1,-1 0 0,0 0-1,0-1 1,1 1 0,-1 0-1,1-1 1,-1 1 0,0 0-1,1 0 82,0-1-44,0 0 0,-1 0 0,1 1 0,-1-1 0,1 0 0,0 0 0,-1 0 0,1 0 0,0 0 0,-1 0 0,1 0 0,0 0 0,-1-1 0,1 1 0,0 0 0,0 0 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0T18:19:31.6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1597 2941 10880,'10'2'1200,"1"0"0,-1 0 0,0-1 0,1 0-1,-1-1 1,2 0-1200,-10 0 51,-1 0 0,0 0 0,0-1 0,1 1 0,-1 0 0,0 0 0,0-1 0,0 1 0,1-1 0,-1 1 0,0-1 0,0 1 0,0-1 0,0 0 0,0 0 0,0 1 0,0-1 0,0 0 0,-1 0 0,1 0 1,1-1-53,-2 2-6,0-1-1,1 0 0,-1 1 0,0-1 0,0 0 0,0 1 0,1-1 0,-1 0 0,0 1 0,0-1 0,0 0 0,0 1 0,0-1 0,0 0 0,0 1 0,0-1 0,-1 0 0,1 1 0,0-1 0,0 1 0,0-1 0,-1 0 0,1 1 0,0-1 0,-1 1 0,1-1 0,-1 1 0,1-1 0,0 1 0,-1-1 0,1 1 0,-1-1 0,0 1 0,1-1 0,-1 1 0,1 0 0,-1-1 0,0 1 8,1 0-12,-1 0-1,0 0 1,1 0-1,-1 0 0,1 0 1,-1 0-1,1 0 1,-1 1-1,1-1 0,-1 0 1,1 0-1,-1 0 1,1 1-1,-1-1 1,1 0-1,-1 1 0,1-1 1,-1 0-1,1 1 1,0-1-1,-1 1 0,1-1 1,0 0-1,-1 1 1,1-1-1,0 1 13,-2 1-73,-18 21 43,1 2-1,-12 21 31,16-22 255,-1-1 0,-2-1 0,-11 12-255,24-29 75,0-1 0,0 1-1,-1-1 1,0 0 0,0 0-1,0-1 1,0 0 0,0 0-1,-1 0 1,1-1 0,-1 0-1,0 0 1,1 0 0,-1-1 0,0 0-1,-1-1-74,-8 0 179,1 0-1,0-2 1,-1 0 0,1 0-1,0-2 1,-12-3-179,-129-43 508,123 37-391,1-1 0,0-1 0,-20-15-117,-26-19 32,2-5 0,2-2 0,-23-26-32,24 12 129,3-3 0,2-3 1,5-3-1,-18-32-129,58 74 78,1-1 0,-12-33-78,-29-84 184,42 102-97,-68-193 191,73 192-154,2-2 0,3 0 0,-2-32-124,7 24 127,3 0 0,3-22-127,2 55 97,1 0-1,1 0 1,2 0-1,1 1 0,10-27-96,12-14 296,3 0 0,30-45-296,-50 95-4,2 1 0,0 0 0,1 0-1,1 2 1,1 0 0,0 1 0,2 0 0,9-5 4,2 0-2,2 1 0,1 2 0,0 1 0,1 2 1,6-1 1,55-19-62,2 4 1,62-10 61,-91 29-56,51-2 56,-48 7-83,15-1-67,0 3-1,45 5 151,-73 3-258,0 3 0,0 3 0,-1 2 0,11 5 258,-50-10 15,-1 1 1,1 1-1,-1 0 1,0 1-1,-1 1 1,0 0-1,0 2 1,12 9-16,-11-5-10,-1 0 0,-1 1 0,0 0-1,-1 1 1,-1 1 0,-1 0 0,3 6 10,30 62-58,-4 1-1,-4 2 0,-2 6 59,30 121-109,-29-87 154,-25-94-62,74 271 18,-76-258 8,-3 0-1,-2 1 0,-1 0 1,-3 0-1,-2 0 1,-3-1-1,-5 23-8,6-48 14,-1-1 0,-1 0 0,-1 0 0,-6 11-14,-41 80 108,28-62-43,5-9-35,-1 0-1,-3-2 0,-1-1 1,-2-1-1,-1-1 0,-3-2 1,0-1-1,-31 24-29,38-35-71,20-17-264,-1 0 1,0-1 0,0 0 0,-2 1 334,9-9-3572,7-10 1997,17-27-158,8-16 827</inkml:trace>
  <inkml:trace contextRef="#ctx0" brushRef="#br0" timeOffset="982.975">4873 122 8704,'2'3'588,"0"1"0,1 0 0,-1-1 0,1 1 1,0-1-1,0 0 0,0 0 0,0 0 0,0 0 0,1 0 1,-1-1-1,1 1 0,0-1 0,3 1-588,-7-2 168,1-1-1,0 0 1,-1 0-1,1 0 1,-1 1-1,1-1 0,0 0 1,-1 1-1,1-1 1,-1 1-1,1-1 1,-1 1-1,1-1 1,-1 1-1,1-1 1,-1 1-1,0-1 1,1 1-1,-1-1 1,0 1-1,1 0 1,-1-1-1,0 1 1,0 0-1,0-1 0,1 1-167,-2 0 49,1 0-1,0-1 0,0 1 0,-1 0 0,1 0 1,0-1-1,-1 1 0,1 0 0,-1-1 0,1 1 1,-1 0-1,1-1 0,-1 1 0,1-1 0,-1 1 1,0-1-1,1 1 0,-1 0-48,-4 1 20,1 1 1,-1 0-1,0-1 0,1 0 1,-1 0-1,-3 0-20,-23 4 341,1-2 0,-1-1 0,0-1 0,-26-3-341,26 1 167,-198-1 389,-340 5 194,427 8-248,1 5-1,-8 9-501,64-9 459,-80 28-459,138-37 18,1 2 0,0 1 0,0 1 0,1 1 0,0 1 0,1 1 0,1 1 1,1 1-1,0 2 0,-5 5-18,-31 30 54,-3-4 1,-14 7-55,20-15 78,-4 0-13,33-24-66,1 1 1,1 1 0,-13 13 0,20-16-5,13-15-16,1 1 0,0 0 1,0-1-1,1 1 0,-1 1 0,1-1 1,-1 0-1,0 3 21,2-5-277,3-1-177,1-1 1,-1 0 0,0 0 0,0 0 0,0 0 0,1 0-1,-1 0 1,0-1 0,-1 1 0,1-1 0,0 1 0,0-1 0,1-2 453,2 0-1219,12-15-503,1-12 820</inkml:trace>
  <inkml:trace contextRef="#ctx0" brushRef="#br0" timeOffset="1448.816">2513 263 15232,'5'0'663,"-1"1"0,1 0 0,-1 0 0,0 1 0,1-1 0,-1 1 0,0 0 0,0 0 0,0 1 1,0-1-1,0 1 0,1 2-663,-2-2 149,0 0-1,0 0 1,-1 0 0,0 0-1,0 1 1,1-1 0,-2 1 0,1-1-1,1 5-148,5 16-84,-1 0 0,-2 0 0,0 1 0,-1 10 84,-3-29 35,-1 1 0,0-1 1,-1 1-1,1-1 0,-1 1 0,-1-1 0,1 0 0,-1 0 0,0 1 0,0-1 0,-1 0 1,0-1-1,0 1 0,0 0 0,-1-1 0,0 0 0,0 0 0,0 0 0,0 0 0,-1-1 1,0 1-1,0-1 0,0-1 0,-4 3-35,-40 24 159,26-17-75,0 1 0,0 1 1,2 1-1,-18 17-84,38-32 3,-1 1 1,1-1 0,-1 0-1,1 1 1,0-1-1,0 1 1,0 0-1,0-1 1,0 1-1,0 0 1,1-1 0,-1 1-1,0 0 1,1 0-1,-1 0 1,1 0-1,0 0 1,0 0 0,-1-1-1,2 2-3,-1-1-1,0 0 0,1 0 0,0 0 0,0 0 0,-1-1 0,1 1 0,0 0 0,0 0 0,1-1 0,-1 1 0,0-1 1,0 1-1,1-1 0,-1 0 0,1 1 0,1-1 1,5 5-18,1-1-1,0 0 1,1 0 0,-1-1 0,1-1 0,7 2 18,22 8-4,7 1-206,34 6 210,-45-11-2133,19 7 2133,-26-8-1950,0 0 0,0-2-1,5 0 1951,26-3-863</inkml:trace>
  <inkml:trace contextRef="#ctx0" brushRef="#br0" timeOffset="2443.84">6092 16 13312,'20'-9'4287,"-14"4"-706,-13 3-2824,-13 3-940,-9 3 105,-1 2 0,-8 4 78,26-7-53,0 1 0,1 1 0,-1 0 0,1 1 0,0 0-1,-10 7 54,-61 49 75,79-60-61,1 1-1,-1-1 1,1 1 0,0 0-1,0-1 1,1 1-1,-1 0 1,0 0 0,1 0-1,0 0 1,-1 1 0,1-1-1,1 0 1,-1 0-1,0 1 1,1-1 0,0 1-1,-1-1 1,1 0 0,1 1-1,-1-1 1,0 0-1,1 1 1,0-1 0,0 0-1,0 1 1,0-1 0,0 0-1,0 0 1,1 0 0,0 0-1,0 0 1,0 0-1,0-1 1,0 1 0,1 0-14,16 17 72,1-2 0,21 16-72,-23-20-1,0 1 1,0 1-1,-2 1 0,10 12 1,-22-24-6,1 1 1,-1 1-1,-1-1 0,1 0 0,-1 1 0,-1 0 0,1 0 1,-1 0-1,0 0 0,-1 0 0,1 0 0,-1 0 1,-1 1-1,1-1 0,-2 0 0,1 1 0,-1-1 6,0 1 10,0-1 0,-1 1 0,0-1 0,0 1 0,-1-1 0,0 0-1,0 0 1,0 0 0,-1-1 0,0 1 0,-1-1 0,1 0 0,-1 0 0,-1 0-1,1-1 1,-1 1 0,0-2 0,0 1 0,0 0 0,-1-1 0,1 0-1,-1-1 1,0 0 0,-6 2-10,5-1 35,-2-2 0,1 1-1,0-1 1,0-1 0,-1 1-1,1-2 1,-1 1 0,1-1-1,-1-1 1,1 1 0,-1-2-1,1 1 1,0-1 0,0-1 0,-1 0-1,2 0 1,-1-1 0,0 0-1,-7-5-34,-2-3-36,2 0 0,0-1 0,0-1 0,2-1 0,-1 0 0,-3-7 36,1 0-1106,2 0 0,0-1 0,1 0 0,-6-16 1106,14 25-2495,1-1-1,0 0 0,0-1 0,0-10 2496,0 3-1248</inkml:trace>
  <inkml:trace contextRef="#ctx0" brushRef="#br0" timeOffset="2915.218">6462 671 15616,'1'0'327,"0"-1"0,-1 1 1,1-1-1,0 1 0,0-1 1,-1 0-1,1 1 1,0-1-1,-1 0 0,1 1 1,-1-1-1,1 0 0,-1 0 1,1 0-1,-1 0 0,1 1 1,-1-1-1,0 0 1,1-1-328,-2 1 75,1 1 0,0-1 0,-1 0 0,1 1 0,0-1 0,-1 0 0,1 1 0,-1-1 0,1 1 0,-1-1 0,0 1 0,1-1 0,-1 1 0,1-1 0,-1 1 0,0-1 0,0 1 0,1 0 0,-1-1 0,0 1 0,1 0 0,-1 0 0,0 0 0,0 0 0,1-1 0,-1 1 0,-1 0-75,-4-1-34,1 1 0,-1-1 0,0 1 0,0 0 1,0 1-1,0-1 0,0 1 0,0 0 1,1 0-1,-1 1 0,0 0 0,-1 1 34,0 0-102,-1 0 0,1 1 0,0 0 0,0 0 0,0 1 0,1 0 0,0 0 0,-5 5 102,2-1-50,2 1-1,0 0 1,0 1-1,0-1 0,1 1 1,1 0-1,0 1 1,1-1-1,0 1 1,0 0-1,2 0 0,-2 12 51,2-14 14,1 0-1,0 0 0,1 0 1,1 0-1,-1 0 0,1 0 0,1 0 1,0 0-1,1 0 0,-1-1 0,2 1 1,-1-1-1,1 0 0,1 0 0,0 0 1,2 3-14,-5-10 5,0 0 0,0 1 1,0-1-1,0 0 1,0 0-1,1 0 1,-1 0-1,0 0 0,1-1 1,0 1-1,-1-1 1,1 0-1,0 1 0,0-1 1,0-1-1,0 1 1,0 0-1,-1-1 0,2 1 1,-1-1-1,0 0 1,0 0-1,0 0 1,0 0-1,0-1 0,0 1 1,0-1-1,-1 0 1,1 0-1,0 0 0,0 0 1,0 0-1,0-1-5,5-2 23,-2 0 0,1 0 0,0-1 0,-1 1 0,0-2 0,0 1-1,0-1 1,-1 1 0,0-1 0,0-1 0,-1 1 0,3-5-23,0-2-28,-1-2 1,0 1-1,-1-1 0,-1 0 0,0 0 1,-1 0-1,-1-4 28,4-35-1248,-2-23 1248,-3 51-515,0-27-1116,0-16-3922,-1 66 5192,1-1 1,-1 0-1,1 0 1,0 0-1,1-3 361,10-9-938</inkml:trace>
  <inkml:trace contextRef="#ctx0" brushRef="#br0" timeOffset="3274.15">7221 188 13952,'41'11'4591,"-39"-11"-4493,0 0 0,-1 1-1,1-1 1,-1 1-1,1 0 1,-1-1-1,1 1 1,-1 0-1,1 0 1,-1 0-1,0 0 1,1 0 0,-1 0-1,0 0 1,0 0-1,0 0 1,0 1-1,0-1 1,0 0-1,0 1 1,0-1-1,-1 1 1,1-1 0,0 1-1,-1-1 1,1 1-1,-1 0 1,0-1-1,0 1 1,1-1-1,-1 1 1,0 0-1,0-1 1,0 1 0,-1 0-1,1-1 1,0 1-1,-1 0 1,1-1-1,-1 1 1,1-1-1,-1 1-97,-4 8-82,1-1 0,-1 0 0,-1-1 0,1 1 0,-2-1 0,0 1 82,2-3 161,-49 70-180,4 1 1,-29 65 18,7-13 10,51-92 18,-1 2 62,-2-1 0,-19 23-90,25-39-47,-38 51-1639,48-57-391,7-7-1204,1-9 3002,0 0-1,0 1 0,1-1 0,-1 0 0,0 1 1,0-1-1,0 0 0,0 0 0,0 1 1,1-1-1,-1 0 0,0 0 0,0 0 1,0 1-1,1-1 0,-1 0 0,0 0 0,0 0 1,1 0-1,-1 1 0,0-1 0,0 0 1,1 0-1,-1 0 0,1 0 280,6 1-3765</inkml:trace>
  <inkml:trace contextRef="#ctx0" brushRef="#br0" timeOffset="4063.605">7234 987 12800,'-1'0'99,"1"1"1,0-1-1,0 0 1,0 0 0,0 0-1,-1 1 1,1-1 0,0 0-1,0 0 1,0 0-1,0 1 1,0-1 0,0 0-1,0 0 1,0 1 0,-1-1-1,1 0 1,0 0-1,0 1 1,0-1 0,0 0-1,0 0 1,0 1 0,1-1-1,-1 0 1,0 1-1,0-1 1,0 0 0,0 0-1,0 0 1,0 1 0,0-1-1,0 0 1,1 0-1,-1 1 1,0-1 0,0 0-1,0 0 1,0 0-1,1 0 1,-1 1 0,0-1-1,0 0 1,0 0 0,1 0-1,-1 0 1,0 0-1,0 0 1,1 1 0,-1-1-1,0 0 1,0 0 0,1 0-1,-1 0 1,0 0-100,9 5 1923,-8-5-440,-4 1-1377,0 0 1,1 0 0,-1 0 0,0 0 0,1 1-1,-1-1 1,1 1 0,0-1 0,-2 2-107,-5 3-71,2-1-14,0-1-1,0 1 0,0 0 0,1 0 0,0 0 1,0 1-1,0 0 0,0 1 0,1-1 1,1 1-1,-5 6 86,4-2-62,0 0 0,0 0 0,1 1 1,0 0-1,1 0 0,0 0 0,0 9 62,1-5 6,0 0-1,2 1 1,-1 0-1,2-1 0,1 1 1,0-1-1,1 0 1,0 0-1,5 12-5,-5-20 24,0-1 0,0 1 0,1-1 0,0 0 0,1 0 0,-1-1 0,1 1 0,0-1 0,5 4-24,-6-6 31,1 0 1,0 0-1,1-1 0,-1 1 1,1-1-1,-1 0 0,1-1 1,0 1-1,0-1 0,0 0 1,0-1-1,1 0 0,0 1-31,1-1 31,0-1-1,0 1 0,1-2 1,-1 1-1,0-1 0,0 0 1,0-1-1,0 1 0,0-2 1,0 1-1,-1-1 0,1 0 0,-1-1 1,1 0-1,-1 0 0,0-1 1,-1 1-1,1-1 0,-1-1 1,4-3-31,12-15-110,-1-1 1,-1-1-1,-1 0 0,11-21 110,5-8-338,-32 51 303,0 0 1,0 0 0,1 0 0,-1 0 0,1 1-1,0-1 1,-1 1 0,2-1 34,-4 4-9,0-1 1,0 1 0,0 0-1,0-1 1,-1 1 0,1 0-1,0-1 1,0 1 0,0 0-1,0 0 1,0 0-1,0 0 1,0 0 0,0 0-1,0 0 1,0 0 0,0 0-1,1 1 9,-1-1-7,0 1 0,0-1-1,0 1 1,1 0 0,-1 0-1,0 0 1,0 0-1,0 0 1,0 0 0,0 0-1,-1 0 1,1 0 0,0 0-1,0 0 1,-1 1 0,1-1-1,-1 0 8,13 27-20,4 15 20,-9-20-39,2 0 0,8 15 39,-14-31-6,1 1 0,0-1 1,1 0-1,0 0 1,0 0-1,0-1 0,1 0 1,0 0-1,3 2 6,11 5 47,1-2 0,1 0 0,0-1 0,0-1 0,1-2 1,10 2-48,-34-9 0,8 3 39,1-1 1,-1 0-1,1-1 1,-1 1-1,1-2 1,8 0-40,-13 0 26,1 0 0,-1-1 0,0 0 0,1 0 0,-1 0 1,0-1-1,0 0 0,0 1 0,0-1 0,0-1 0,0 1 0,-1-1 0,1 1 0,2-3-26,-3 1 16,1 1-1,-1-1 0,0 0 1,0 0-1,0 0 0,0-1 1,-1 1-1,0-1 1,1 0-1,-2 1 0,1-1 1,-1 0-1,1 0 0,-1 0 1,-1 0-1,1 0 0,-1 0 1,0 0-1,0 0 0,0-2-15,-1 2 13,1 1-1,-1-1 0,0 0 1,-1 1-1,1-1 0,-1 1 1,1-1-1,-1 1 0,-1 0 0,1-1 1,-1 1-1,1 0 0,-1 1 1,0-1-1,-1 0 0,1 1 0,0 0 1,-1 0-1,0 0 0,0 0 1,-2-1-13,-4 0 7,0-1 0,0 1 1,-1 1-1,1 0 1,-1 1-1,0 0 0,1 0 1,-7 1-8,-11-1 42,0 2 1,-20 3-43,39-2 8,0 0 1,0 1 0,0 1-1,0-1 1,0 1 0,0 1-1,1 0 1,0 0 0,0 1-1,0 0 1,0 0 0,1 0-1,0 1 1,0 1 0,0-1 0,1 1-1,0 0 1,0 0 0,1 1-1,-4 6-8,5-8 18,1 0-1,-1 1 0,2-1 1,-1 1-1,1 0 0,0 0 0,0 0 1,0 0-1,1 1 0,1-1 1,-1 0-1,1 1 0,0-1 1,1 0-1,-1 0 0,1 1 1,1-1-1,0 0 0,0 0 1,0 0-1,1 0 0,0-1 1,0 1-1,0-1 0,1 0 1,2 2-18,1 2 19,1-1 1,0-1-1,1 0 1,0 0-1,0-1 1,1 0-1,0 0 1,10 4-20,17 8-117,36 12 117,-25-12-269,-48-18 272,69 31-1963,-59-27 575,0 1-1,-1 0 0,0 0 1,0 1-1,5 5 1386,-7 0-954</inkml:trace>
  <inkml:trace contextRef="#ctx0" brushRef="#br0" timeOffset="4461.279">7326 2192 12800,'6'-9'1221,"-5"7"-945,1 0 0,0-1 1,-1 1-1,0 0 0,1-1 0,-1 0 0,0 1 0,0-1 0,-1 0 0,1 1 0,0-1 0,-1 0 0,0 0 0,1 0 0,-1 1 0,0-1 0,-1 0-276,0-10 308,-1 0-1,-1 1 0,0 0 1,-1 0-1,-1 0 1,1 0-1,-2 0 1,0 1-1,-1-2-307,4 8-11,0 0-1,0 0 1,-1 0-1,0 0 1,0 0-1,0 1 1,-1 0 0,1 0-1,-1 0 1,0 0-1,0 1 1,-1 0 0,1 0-1,0 0 1,-1 0-1,0 1 1,0 0 0,0 1-1,0-1 1,-1 1 11,2 1 8,0 0 0,0 0 1,0 1-1,1 0 1,-1 0-1,0 0 0,0 0 1,1 1-1,-1 0 0,1 0 1,0 0-1,-1 0 1,1 1-1,0 0 0,0 0 1,-1 1-9,-11 10 116,1 0 1,1 1 0,-4 5-117,5-5 102,-264 315 688,153-164-1595,48-50-2988,64-95 1583,1 0-1,0 5 2211,5-12-874</inkml:trace>
  <inkml:trace contextRef="#ctx0" brushRef="#br0" timeOffset="5080.604">6444 2321 14208,'76'3'8471,"-59"-1"-8537,1 1-1,-1 0 0,1 1 1,-1 1-1,4 2 67,1 2-71,0 1 1,-2 1-1,1 1 1,-1 0-1,-1 2 0,7 6 71,28 27 249,20 24-249,11 10 79,-79-76-65,63 58 73,75 49-87,-133-105 57,17 13 120,-27-19-159,0-1 0,0 1 0,0 0-1,0 1 1,0-1 0,0 0 0,0 0 0,0 0 0,0 0-1,-1 1 1,1-1 0,0 0 0,-1 1 0,1-1-1,-1 1 1,0-1 0,1 1 0,-1-1-18,0 0 11,-1 0 0,1 0 1,0 0-1,-1 0 0,1-1 0,0 1 1,-1 0-1,1 0 0,-1 0 0,1 0 0,-1-1 1,0 1-1,1 0 0,-1-1 0,0 1 0,1 0 1,-1-1-1,0 1 0,0-1 0,0 1 1,0-1-1,1 0 0,-1 1 0,0-1 0,0 0-10,-23 7 65,-35 0 25,38-6-7,1 1 0,0 2 0,0 0 0,0 1 1,-11 4-85,20-5-8,0 1 0,1 0 1,-1 1-1,1 0 1,1 0-1,-1 1 0,-3 4 8,10-8 4,0-1 0,1 1 0,-1 0 0,1 0 0,-1 0 0,1 1 0,0-1 0,0 0 0,1 1 0,-1 0 0,1-1 0,0 1 0,-1 0 0,2-1-1,-1 1 1,0 0 0,1 0 0,0 0 0,0 0 0,0 0 0,0 0 0,0 0 0,2 2-4,-1-1 5,0 1-1,0-1 1,1 1 0,0-1 0,1 0 0,-1 1-1,1-1 1,0-1 0,2 4-5,-3-5 4,0-1 0,1 1 0,-1-1 0,1 0 0,-1 0 0,1 0 0,0 0 0,0 0 0,0-1 0,0 1 0,0-1 0,0 0 0,1 0 0,-1 0 0,0 0 0,3 0-4,4 0 17,0 0 0,0-1 0,1-1 0,-1 1 1,0-2-1,0 1 0,0-1 0,0-1 0,6-2-17,8-4 109,-2 0-1,1-2 1,7-5-109,-11 6 60,-1-2 1,-1 1 0,0-2 0,0 0 0,-2-2 0,8-7-61,-16 14-437,0-1 0,-1 0 0,0 0 0,0 0 0,-1 0 0,1-3 437,-3 5-1310,0-1 0,-1 0 0,0 0 0,0 0 0,-1 0 1,1 0-1,-2 0 0,1-5 1310,-1 4-4885,0 5 1861</inkml:trace>
  <inkml:trace contextRef="#ctx0" brushRef="#br0" timeOffset="5415.485">7462 3132 9728,'2'7'756,"0"0"0,-1 0 0,0 0 1,-1 1-1,1-1 0,-1 0 0,-1 1 0,0 4-756,0-5 298,-1 0-1,0 0 0,-1 0 0,1 0 0,-1-1 0,0 1 0,-1-1 0,-3 6-297,-55 86 363,60-95-141,0 1 0,0 0 0,0 0 0,1 0 0,-1 3-222,2-7 63,0 1 0,0-1 0,-1 1 1,1-1-1,0 1 0,0-1 0,0 1 0,0-1 0,0 1 1,0-1-1,0 1 0,1-1 0,-1 1 0,0-1 0,0 1 1,0-1-1,0 1 0,1-1 0,-1 1 0,0-1 0,1 1-63,-1-1 55,1 0 0,-1 0 0,1 1 0,-1-1-1,1 0 1,0 0 0,-1 0 0,1 0 0,0 1 0,-1-1-1,1 0 1,-1 0 0,1 0 0,0 0 0,-1-1-1,1 1 1,0 0 0,-1 0 0,1 0 0,-1 0 0,1-1-1,0 1-54,8-4 388,-1-1 0,1 0 0,-1 0 0,0-1 0,0 0 0,-1 0 0,6-6-388,-4 4 170,4-3-109,1 1 0,1 0 1,-1 1-1,1 0 0,1 1 1,0 1-1,0 1 0,0 0 1,1 1-1,0 0 0,0 2 1,0 0-1,0 1 0,0 1 1,1 0-1,8 2-61,1 0-525,-1 2-1,0 1 1,1 2 0,-2 0-1,1 2 1,-1 0 0,0 2-1,-1 1 1,0 0 0,10 9 525,42 24-1430,9 5 678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0T18:26:15.9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163 313 13568,'0'0'99,"0"0"1,-1 0 0,1 0-1,0 1 1,0-1 0,0 0-1,0 0 1,0 0 0,0 0-1,-1 0 1,1 1 0,0-1-1,0 0 1,0 0 0,0 0-1,0 0 1,0 1 0,0-1-1,0 0 1,0 0 0,0 0-1,0 0 1,0 1 0,0-1-1,0 0 1,0 0 0,0 0-1,0 1 1,0-1 0,0 0-1,0 0 1,0 0 0,0 0-1,0 1 1,0-1 0,0 0-1,0 0 1,0 0 0,1 0-1,-1 0 1,0 1 0,0-1-1,0 0 1,0 0 0,0 0-1,1 0 1,-1 0 0,0 0-1,0 0 1,0 1 0,0-1-1,0 0 1,1 0 0,-1 0-1,0 0 1,0 0 0,1 0-100,-1 0 98,0 0 0,1-1 0,-1 1 0,0 0 0,1 0 0,-1 0 0,0-1 0,1 1 0,-1 0 0,0 0 0,1-1 0,-1 1 0,0 0 0,0-1 0,1 1 0,-1 0 0,0-1 0,0 1 0,0 0 0,1-1 0,-1 1 0,0-1 0,0 1 0,0 0 0,0-1 0,0 1 0,0-1 0,0 1 0,0 0 0,0-1 0,0 0-98,0 1-28,1 0-1,-1-1 0,0 1 1,1 0-1,-1-1 0,1 1 1,-1 0-1,1-1 0,-1 1 1,1 0-1,-1 0 1,1 0-1,-1-1 0,1 1 1,-1 0-1,1 0 0,-1 0 1,1 0-1,-1 0 0,1 0 1,-1 0-1,1 0 0,-1 0 1,1 0-1,-1 0 0,1 1 29,1-1-55,2 0 297,0 1 0,0-1 0,0 1-1,-1 1 1,1-1 0,0 0 0,0 1 0,0 0-1,-1 0 1,1 0 0,-1 0 0,0 1-1,0-1 1,0 1 0,0 0 0,0-1-1,0 2 1,-1-1 0,1 0 0,-1 0 0,1 1-242,4 8 365,-3-7-313,0 1-1,0-1 1,-1 1 0,0 0-1,0 0 1,0 0-1,-1 0 1,0 0 0,0 1-1,-1-1 1,1 5-52,17 224 142,-4-40-76,-6-37 180,-8 64-246,-1-145 212,1-86-211,0-1 0,0 1 0,1 0 0,2-6-1,3-16 39,3-37-92,-2-1-1,-3-52 54,-10-215 246,5 310-199,1 0 1,2 0-1,0 0 0,5-15-47,-5 29 17,1 0 0,0 0 0,0 0-1,2 1 1,-1 0 0,1 0 0,1 0 0,0 1-1,1-1 1,2-2-17,-9 13-1,42-47-325,5-1 326,-34 35-69,1 0 0,0 2 0,0 0 0,1 1 0,14-7 69,-25 15-16,-1 0 0,1 0 0,0 1 0,-1 0 0,1 0 0,0 0 0,0 0 0,0 1 0,0 0 0,0 0 0,0 0 0,-1 1 0,1-1 0,0 1 0,0 0 0,0 1 0,-1-1 0,1 1 0,-1 0 0,1 0 0,-1 0 0,0 1 0,0 0 0,0-1 0,0 2 0,0-1 0,0 0 0,0 2 16,9 8-26,0 0 1,-2 1-1,0 1 1,0 0-1,-1 0 0,-1 1 1,-1 0-1,5 14 26,-5-9-18,-1 1-1,-1 0 1,-1 0 0,0 0 0,-2 1 0,0 18 18,-3-38 0,2 26-1,-2 1-1,-1 0 1,-1 0 0,-3 10 1,4-32 15,0-1 0,-1 1 0,0-1 0,-1 1 1,0-1-1,0 0 0,0 0 0,-1 0 0,0-1 0,0 1 0,-1-1 0,0 0 0,0 0 1,0 0-1,-1-1 0,0 0 0,0 0 0,0 0 0,-3 1-15,-5 1 27,0-1-1,0-1 1,0 0 0,-1 0-1,0-1 1,0-1-1,-8 0-26,-28 2 37,-28-1-37,71-4 6,-49 1-88,0-4-1,0-1 0,0-3 1,0-3-1,2-2 0,-1-3 1,2-2-1,-37-17 83,68 24-1568,18 8-2335,11 6 311,16 8-902,-14-9 3501,0 0-1,1-1 0,5 2 994,37 4-1493</inkml:trace>
  <inkml:trace contextRef="#ctx0" brushRef="#br0" timeOffset="795.686">1233 404 18175,'15'-5'5878,"-11"3"-3004,-7 1-1926,-13 1-1675,11 0 565,6 1 236,0-1 1,1 1-1,-1 0 1,0 0-1,0 0 1,0 0-1,0 0 1,0 0-1,0 1 1,0-1-1,0 0 1,-1 0-1,1 1 1,0-1-1,-1 1 1,1-1-1,-1 1-74,2 1 120,-1 2-105,1 1-1,-1-1 0,0 1 1,0 0-1,-1 0 0,0 0 0,0-1 1,0 1-1,-1 0 0,0 0 1,-1 5-15,0 7 13,-8 90-43,6 0 0,4 1-1,14 104 31,-10-182 116,1-1 0,2 0-1,8 20-115,-15-47 38,1 0-1,1 0 1,-1 0-1,0 0 1,1 0-1,0 0 1,-1 0-1,1-1 1,0 1-1,0-1 1,1 1-1,-1-1 1,0 0 0,1 0-1,0 0-37,-1 0 6,1-1-1,-1 0 0,0 0 1,1 0-1,0-1 1,-1 1-1,1-1 1,-1 1-1,1-1 1,0 0-1,-1 0 1,1 0-1,0 0 0,-1 0 1,1-1-1,-1 1 1,1-1-1,0 0 1,-1 0-6,11-4 27,0-1-1,-1-1 1,0 0 0,0-1-1,0 0 1,7-8-27,9-5 437,69-46 147,-39 29-457,-2-3-1,28-28-126,-43 29 68,-3-1 0,33-45-68,60-99 263,-63 87-336,-38 54-74,17-23-861,-14 26-2888,-32 41 3716,-1-1 0,0 1 1,1-1-1,-1 1 0,1-1 0,-1 1 0,1-1 0,-1 1 1,1-1-1,-1 1 0,1 0 0,-1-1 0,1 1 0,0 0 0,-1-1 1,1 1-1,0 0 0,-1 0 0,1 0 0,0 0 0,-1 0 0,1-1 1,0 1-1,-1 0 0,1 1 0,0-1 0,-1 0 0,1 0 0,0 0 1,-1 0-1,1 0 0,0 1 0,-1-1 0,1 0 0,-1 1 1,1-1-1,0 0 0,-1 1 0,1-1 0,-1 1 0,1-1 0,-1 0 1,1 1-1,-1 0 0,0-1 0,1 1 0,-1-1 180,10 15-1019</inkml:trace>
  <inkml:trace contextRef="#ctx0" brushRef="#br0" timeOffset="1213.059">2421 701 11520,'1'-1'344,"-1"0"1,1 1 0,0-1 0,0 1 0,-1 0 0,1-1 0,0 1-1,0-1 1,-1 1 0,1 0 0,0 0 0,0-1 0,0 1 0,0 0-1,0 0 1,-1 0 0,1 0 0,0 0 0,0 0 0,0 0-1,0 1 1,0-1 0,-1 0 0,1 0 0,0 1 0,0-1 0,0 0-1,0 1-344,25 16 1921,-14-8-932,-1-3-651,1 0 0,-1-1 0,1 0 0,0 0 0,0-1 0,9 1-338,18 2 1361,20 1-1361,-6-1 472,28 1-112,0-3 0,66-6-360,-49 0-230,-37 1-886,-23 0-3847,-40 0 4159,0 1 0,0 0 0,0 0 0,0 0 0,0-1 0,0 2 0,1-1 0,-1 0 0,0 1 804,-9 4-1873,-14 5-149,-5 1 972</inkml:trace>
  <inkml:trace contextRef="#ctx0" brushRef="#br0" timeOffset="1593.027">2439 1137 6528,'-1'2'226,"0"0"0,0 0 1,0 0-1,0 0 0,0 0 1,0 1-1,1-1 0,-1 0 0,1 1 1,0-1-1,0 0 0,0 1 1,0 1-227,1 2 1095,0 0 0,1-1 0,0 1 0,2 5-1095,-1-3 1552,2 11 609,3 8-307,-7-26-1751,0 0-1,-1 1 0,1-1 0,0 0 0,0 1 0,0-1 0,0 0 0,0 0 0,0 0 0,0 0 0,0 0 0,0 0 1,1 0-1,-1 0 0,1 0-102,-1 0 105,0-1 1,0 0-1,0 0 0,0 0 1,0 0-1,0 0 1,0 0-1,0 0 0,0 0 1,0-1-1,-1 1 1,1 0-1,0 0 0,0-1 1,0 1-1,0 0 1,0-1-1,-1 1 0,1-1 1,0 1-1,0-1 1,-1 0-1,1 1 0,0-1 1,0 0-106,19-22 1545,-14 15-1245,18-21 571,-14 17-211,-1 1-1,11-9-659,-17 16 80,1 1 0,1 0 0,-1 0 1,0 0-1,1 1 0,0-1 0,-1 1 0,1 0 0,0 0 0,1 0-80,6 0 52,-1 0-1,0 1 0,1 0 0,-1 1 0,1 0 0,-1 0 0,1 2 0,5 0-51,22 6-53,31 11 53,11 3-361,-59-18-162,-1 0 0,17-1 523,-29-2-703,-1-1 0,1-1 1,-1 0-1,1 0 0,2-1 703,-8 1-667,-1 1-1,1-1 0,0 0 1,-1 0-1,0 0 0,1 0 1,-1-1-1,0 1 0,0-1 1,1 1-1,-1-1 0,0 0 1,-1 0-1,1 0 668,1-2-690,0 1 0,-1-1-1,0 0 1,0 0 0,0 0 0,-1-1 0,1 1-1,0-4 691,11-48-1946</inkml:trace>
  <inkml:trace contextRef="#ctx0" brushRef="#br0" timeOffset="2761.939">3632 739 17279,'4'19'5654,"-4"-17"-5362,1-1 1,-1 1-1,0-1 1,0 1 0,0-1-1,0 1 1,0-1 0,-1 1-1,1-1 1,0 1-1,-1-1 1,0 2-293,-1 7 521,-3 38-815,5-47 319,1 1 0,-1 0 0,0 0 0,1-1 0,-1 1 1,1 0-1,0-1 0,0 1 0,-1 0 0,1-1 0,1 1-25,4 13 284,-2-1-128,-1 1 0,-1 0 0,0 0 0,-1 0 0,-1 11-156,-7 79 33,2-57-41,1 12 158,2 0-1,5 41-149,-3-98 53,0 1-1,1-1 1,-1 0-1,1 0 1,0 1-1,0-1 1,0 0-1,1 2-52,-1-5 11,-1 0-1,0 0 0,0 1 0,0-1 0,0 0 1,0 0-1,0 0 0,1 1 0,-1-1 1,0 0-1,0 0 0,0 0 0,1 0 0,-1 0 1,0 1-1,0-1 0,0 0 0,1 0 0,-1 0 1,0 0-1,0 0 0,1 0 0,-1 0 0,0 0 1,0 0-1,1 0 0,-1 0 0,0 0 0,0 0 1,1 0-1,-1 0 0,0 0 0,0 0 0,0 0 1,1 0-1,-1-1-10,1 1 19,0-1 0,0 0 0,0 0 0,0-1 0,0 1 0,0 0 0,0 0 0,-1 0 0,1 0 0,0-1 0,0 0-19,29-71 54,-2 0-1,0-17-53,-14 52-1,2 1 0,3-5 1,16-36 61,-21 44 17,1 2 0,2-1 0,11-13-78,-17 29-37,1 0-1,1 1 1,0 0 0,1 1 0,1 1-1,14-11 38,-23 21-19,0 0 0,0-1 0,1 2 0,-1-1-1,1 1 1,0 0 0,0 0 0,1 1 0,5-1 19,-8 2-11,1 0 1,-1 1 0,0 0 0,1 0 0,-1 0 0,0 1 0,1 0 0,-1 0-1,0 0 1,0 0 0,1 1 0,-1 0 0,0 0 0,1 1 10,6 5-10,0-1 1,0 2 0,0-1-1,-1 2 1,-1 0 0,7 7 9,18 23-121,3 8 121,-19-23-26,4 4 5,-1 2 0,-1 1-1,11 26 22,-20-34 103,-2 1-1,-1-1 0,0 2 1,-2-1-1,2 19-102,0 13-219,-4 0 1,0 56 218,-5-107-154,0 18-166,1-22 190,-1-1 0,0 0 0,0 0-1,0 1 1,1-1 0,-1 0 0,1 0 0,-1 0 0,1 0 0,-1 0 0,1 0 0,-1 0 0,1 0 0,0 0 0,0 0 0,0 0 130,-1-1-82,0 1 0,0-1 0,1 0 0,-1 0 0,0 0 0,0 0 0,1 0 0,-1 0 0,0 1 0,0-1 0,1 0 0,-1 0 0,0 0 0,0 0 0,1 0 0,-1 0 0,0 0 0,0 0 0,1 0 0,-1 0 0,0 0 0,0 0 0,1-1 0,-1 1 0,0 0 0,0 0 0,1 0 0,-1 0 0,0 0 0,0 0 0,1-1 0,-1 1 0,0 0 0,0 0 0,0 0 0,1-1 82,6-9-3404,-5 5 1931,32-52-8217,-16 24 7802</inkml:trace>
  <inkml:trace contextRef="#ctx0" brushRef="#br0" timeOffset="3663.111">5221 201 16895,'0'0'347,"1"0"-1,-1 1 1,1-1-1,0 0 1,-1 0-1,1 1 1,-1-1-1,1 0 1,-1 0-1,1 1 1,-1-1-1,0 1 1,1-1-1,-1 0 0,1 1 1,-1-1-1,0 1 1,1-1-1,-1 1 1,0-1-1,1 1 1,-1-1-1,0 1 1,0-1-1,0 1 1,1 0-347,-7 14 1102,3-9-1495,-1 4 251,0 0 1,1 1 0,0 0 0,1-1 0,-1 10 141,-4 60-41,4-28 52,-7 27 402,-19 72-413,-33 77 179,37-145 58,4 2 0,-11 84-237,62-288 613,-10 16-415,-3 8-121,5 1 0,8-14-77,-6 41 149,33-64-149,41-57-101,-62 119-33,-9 15-17,2 2-1,32-42 152,-56 87-26,0 0 0,1 1 0,0-1 0,0 1-1,1 1 1,3-3 26,-8 7-8,-1-1 0,1 1 0,0 0-1,0 0 1,0 0 0,0 0 0,0 0 0,1 1-1,-1-1 1,0 0 0,0 1 0,0 0 0,0 0-1,1-1 1,-1 1 0,0 1 0,0-1-1,1 0 1,-1 0 0,0 1 0,0-1 0,0 1-1,0 0 1,0 0 0,0 0 0,0 0-1,2 1 10,1 2-27,0 0 0,0 1 0,0 0 0,0 0 0,-1 0 0,0 0 0,0 1 0,-1-1 0,1 1 0,-1 0 0,0 1 26,8 18-52,-1 1-1,-1 3 53,-6-19-9,2 5-6,-1-1 0,-1 0 0,0 1 0,-1 0 0,0 0 0,-2 0 0,1-1 0,-3 11 15,1-14 3,-1 0 0,0-1 0,-1 1 0,0-1-1,-1 1 1,0-1 0,0 0 0,-1-1 0,-1 1 0,0-1-1,0 0 1,0 0-3,-1-1 15,0 0-1,0 0 0,0-1 1,-1 0-1,0 0 0,-1-1 1,1 0-1,-1 0 0,0-1 1,-1 0-1,1-1 0,-1 0 1,0-1-1,0 0 0,0 0 1,-10 1-15,-24 2 23,18-3-16,1 1-1,1 1 1,-1 1-1,-6 4-6,24-8-4,1 1 0,-1 0 0,1 0 0,-1 1-1,1 0 1,0 0 0,1 0 0,-1 1 0,1 0 0,0 0-1,0 0 1,0 0 0,1 1 0,0 0 0,0 0-1,0 0 1,0 2 4,2-3-10,0 0-1,0 0 1,1 0-1,-1 0 1,1 1-1,0-1 1,1 1-1,-1-1 1,1 0-1,0 1 1,0-1-1,1 1 1,0 0 10,1 2-11,0 0 1,0 0 0,1 0 0,0 0-1,1 0 1,-1-1 0,1 1 0,1-1 10,11 16 36,1-2 0,1 0 0,1-2 0,15 13-36,31 29 308,2-3 0,3-3-308,-47-38-204,1-2 1,0-1-1,1 0 0,1-2 0,0-1 1,0-1-1,1-1 0,12 2 204,-31-9-633,1-1 0,-1 0 1,0 0-1,1-1 0,-1 0 0,1 0 633,-6 0-371,1-1 0,-1 1 0,1-1 1,-1 0-1,0 0 0,0 0 0,1-1 0,-1 1 0,0-1 1,0 1-1,0-1 0,-1 0 0,1 0 0,0 0 1,1-2 370,10-13-960</inkml:trace>
  <inkml:trace contextRef="#ctx0" brushRef="#br0" timeOffset="4082.142">6756 174 14208,'32'32'4655,"-31"-31"-4317,1 1-1,0-1 0,0 0 0,0 0 0,-1 0 0,1 0 0,0-1 1,0 1-1,0-1 0,2 1-337,-3-1 172,0 1-1,0-1 1,0 0 0,0 0 0,0 1 0,0-1-1,0 0 1,0 1 0,0-1 0,0 1 0,-1-1 0,1 1-1,0-1 1,0 1 0,-1 0 0,1-1 0,0 1 0,-1 0-1,1 0 1,0 0 0,-1-1 0,1 1 0,-1 0-1,0 0 1,1 0 0,-1 0 0,0 0-172,2 6 20,0-1 1,-1 1 0,0-1-1,-1 1 1,1-1 0,-1 1-1,-1 5-20,1 15 59,13 115 218,-1-11-235,-4 176 492,-17 46-534,1-208-555,-1-52-4037,6-80 564,-1-18-485,-2-23 1023,-3-19 1986</inkml:trace>
  <inkml:trace contextRef="#ctx0" brushRef="#br0" timeOffset="4412.844">6111 135 16639,'-1'0'261,"1"-1"-1,0 1 0,0 0 0,0-1 1,-1 1-1,1 0 0,0 0 0,0-1 0,0 1 1,0 0-1,0-1 0,0 1 0,-1 0 1,1-1-1,0 1 0,0 0 0,0-1 0,0 1 1,0 0-1,0-1 0,0 1 0,1 0 0,-1-1 1,0 1-1,0 0 0,0-1 0,0 1 1,0 0-261,2-6 1807,-2 5-495,0 1-689,1 0-372,120-1 761,32 0 1101,121 15-2113,-107 8-501,-1 8 0,47 19 501,-152-34-1984,-59-14 1801,1-1 0,0 1 0,0-1 0,-1 1 1,1-1-1,0 0 0,0 0 0,-1 0 0,1 0 0,0 0 0,0-1 1,0 1-1,-1-1 0,1 0 183,-1 0-117,0-1 1,-1 1-1,1-1 0,-1 0 1,1 0-1,-1 0 0,0 1 1,0-1-1,0 0 0,0-1 1,0 1-1,0 0 1,-1 0-1,1-2 117,0 3-58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9B4E-4253-439E-B496-376651BCC84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615C-7FE7-4853-B4A9-4EBC290F2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6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9B4E-4253-439E-B496-376651BCC84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615C-7FE7-4853-B4A9-4EBC290F2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4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9B4E-4253-439E-B496-376651BCC84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615C-7FE7-4853-B4A9-4EBC290F2C4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3099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9B4E-4253-439E-B496-376651BCC84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615C-7FE7-4853-B4A9-4EBC290F2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76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9B4E-4253-439E-B496-376651BCC84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615C-7FE7-4853-B4A9-4EBC290F2C4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930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9B4E-4253-439E-B496-376651BCC84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615C-7FE7-4853-B4A9-4EBC290F2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81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9B4E-4253-439E-B496-376651BCC84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615C-7FE7-4853-B4A9-4EBC290F2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00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9B4E-4253-439E-B496-376651BCC84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615C-7FE7-4853-B4A9-4EBC290F2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6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9B4E-4253-439E-B496-376651BCC84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615C-7FE7-4853-B4A9-4EBC290F2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0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9B4E-4253-439E-B496-376651BCC84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615C-7FE7-4853-B4A9-4EBC290F2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9B4E-4253-439E-B496-376651BCC84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615C-7FE7-4853-B4A9-4EBC290F2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3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9B4E-4253-439E-B496-376651BCC84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615C-7FE7-4853-B4A9-4EBC290F2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7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9B4E-4253-439E-B496-376651BCC84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615C-7FE7-4853-B4A9-4EBC290F2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3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9B4E-4253-439E-B496-376651BCC84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615C-7FE7-4853-B4A9-4EBC290F2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6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9B4E-4253-439E-B496-376651BCC84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615C-7FE7-4853-B4A9-4EBC290F2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615C-7FE7-4853-B4A9-4EBC290F2C4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9B4E-4253-439E-B496-376651BCC848}" type="datetimeFigureOut">
              <a:rPr lang="en-US" smtClean="0"/>
              <a:t>7/16/2020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6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39B4E-4253-439E-B496-376651BCC84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B1615C-7FE7-4853-B4A9-4EBC290F2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7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1.png"/><Relationship Id="rId4" Type="http://schemas.openxmlformats.org/officeDocument/2006/relationships/customXml" Target="../ink/ink2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P31nalPXLpd8ZaRzlZLS7NYC0wfQOmm/view?usp=sharing" TargetMode="External"/><Relationship Id="rId2" Type="http://schemas.openxmlformats.org/officeDocument/2006/relationships/hyperlink" Target="https://mc3.techsmithrelay.com/c6g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DFDF-6921-4DB5-AFDF-D963D549C3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Lab Molar volume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ABF7E-6DD3-4A7F-A446-74443CE22F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calculate the volume of 1 mole of a gas 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(this is how Chemists determined that 1 mole= 22.4l)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28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93F1-D701-4F8F-A5F5-6137E94CE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 Molar volume (V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using the combined gas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57C9B-2F3F-4DAA-85AC-9B1632E4C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Use data from data table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  volume in eudiometer						V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  ?????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	pressure in room							P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 SP = 760 mm Hg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	temperature in room in K					T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 ST = 273 K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=moles of H2 gas (calc #1)					N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 1 mole</a:t>
            </a:r>
          </a:p>
          <a:p>
            <a:pPr marL="0" indent="0">
              <a:buNone/>
            </a:pPr>
            <a:r>
              <a:rPr lang="en-US" dirty="0"/>
              <a:t>Solve for V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baseline="-25000" dirty="0"/>
              <a:t>				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98F745A-27F5-4453-BAAF-AFA41087903F}"/>
                  </a:ext>
                </a:extLst>
              </p14:cNvPr>
              <p14:cNvContentPartPr/>
              <p14:nvPr/>
            </p14:nvContentPartPr>
            <p14:xfrm>
              <a:off x="4206491" y="5436895"/>
              <a:ext cx="1216440" cy="809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98F745A-27F5-4453-BAAF-AFA4108790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8851" y="5418903"/>
                <a:ext cx="1252080" cy="84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9CBEDEC-F2C1-4DA9-B5A3-F5724615BD4A}"/>
                  </a:ext>
                </a:extLst>
              </p14:cNvPr>
              <p14:cNvContentPartPr/>
              <p14:nvPr/>
            </p14:nvContentPartPr>
            <p14:xfrm>
              <a:off x="4207931" y="4492615"/>
              <a:ext cx="1126800" cy="776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9CBEDEC-F2C1-4DA9-B5A3-F5724615BD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0285" y="4474615"/>
                <a:ext cx="1162451" cy="81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514861D-811E-4FD3-B351-8FB78072E847}"/>
                  </a:ext>
                </a:extLst>
              </p14:cNvPr>
              <p14:cNvContentPartPr/>
              <p14:nvPr/>
            </p14:nvContentPartPr>
            <p14:xfrm>
              <a:off x="2229011" y="4420255"/>
              <a:ext cx="1630080" cy="1532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514861D-811E-4FD3-B351-8FB78072E8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1367" y="4402615"/>
                <a:ext cx="1665728" cy="15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12C05DD-9234-456C-A01B-33C557732E0D}"/>
                  </a:ext>
                </a:extLst>
              </p14:cNvPr>
              <p14:cNvContentPartPr/>
              <p14:nvPr/>
            </p14:nvContentPartPr>
            <p14:xfrm>
              <a:off x="3939731" y="4069615"/>
              <a:ext cx="2949840" cy="1235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12C05DD-9234-456C-A01B-33C557732E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22091" y="4051620"/>
                <a:ext cx="2985480" cy="12711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265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3C6DD-020F-410F-B3E0-91B942098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22DE9-09AD-4DFD-ABA2-068311370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337" y="1839163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Think about the type of molecule (polar or non polar … look at the ends)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Then the type of Intermolecular forces (h-bond, dipole-dipole or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dispersiom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based on molecule type)</a:t>
            </a:r>
          </a:p>
        </p:txBody>
      </p:sp>
    </p:spTree>
    <p:extLst>
      <p:ext uri="{BB962C8B-B14F-4D97-AF65-F5344CB8AC3E}">
        <p14:creationId xmlns:p14="http://schemas.microsoft.com/office/powerpoint/2010/main" val="392168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D2810-4348-4D63-B9F7-6ABC1FC3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96DF4-8F58-4B66-94BA-E7776606F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Use the Ideal gas law and solve using the provided data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Choose R  so units  cancel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02C44DB-E1D5-485C-BC24-ED87AF091282}"/>
                  </a:ext>
                </a:extLst>
              </p14:cNvPr>
              <p14:cNvContentPartPr/>
              <p14:nvPr/>
            </p14:nvContentPartPr>
            <p14:xfrm>
              <a:off x="1790171" y="3354655"/>
              <a:ext cx="2637720" cy="540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02C44DB-E1D5-485C-BC24-ED87AF0912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2531" y="3336667"/>
                <a:ext cx="2673360" cy="5763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623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1FB9-61D8-4B5E-B1AA-324A0E78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Lab :Molar Volume needed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A0C4A-2858-44B6-806B-8121E4796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explanation Lab Molar volume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 Molar Volume Report worksheet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0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56B2-FFA8-40CF-B5EB-762978D7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 single replacement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0DC3F-9DF7-47A1-B8CC-EE9FE160A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Mg  +   HCl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  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 report worksheet</a:t>
            </a:r>
          </a:p>
        </p:txBody>
      </p:sp>
    </p:spTree>
    <p:extLst>
      <p:ext uri="{BB962C8B-B14F-4D97-AF65-F5344CB8AC3E}">
        <p14:creationId xmlns:p14="http://schemas.microsoft.com/office/powerpoint/2010/main" val="146258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BC0E-DB28-4847-852C-305BAD60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 collection set up</a:t>
            </a:r>
          </a:p>
        </p:txBody>
      </p:sp>
      <p:pic>
        <p:nvPicPr>
          <p:cNvPr id="5" name="Content Placeholder 4" descr="A picture containing water, outdoor, bird, standing&#10;&#10;Description automatically generated">
            <a:extLst>
              <a:ext uri="{FF2B5EF4-FFF2-40B4-BE49-F238E27FC236}">
                <a16:creationId xmlns:a16="http://schemas.microsoft.com/office/drawing/2014/main" id="{8C7609AF-E19F-4FE9-B9F5-8193D1230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43" y="2646012"/>
            <a:ext cx="3881438" cy="2911078"/>
          </a:xfrm>
        </p:spPr>
      </p:pic>
      <p:pic>
        <p:nvPicPr>
          <p:cNvPr id="7" name="Picture 6" descr="A picture containing indoor, glass, food, sitting&#10;&#10;Description automatically generated">
            <a:extLst>
              <a:ext uri="{FF2B5EF4-FFF2-40B4-BE49-F238E27FC236}">
                <a16:creationId xmlns:a16="http://schemas.microsoft.com/office/drawing/2014/main" id="{49A7CD5C-3584-4E25-8842-139B0971E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3760" y="2192583"/>
            <a:ext cx="4136682" cy="3102511"/>
          </a:xfrm>
          <a:prstGeom prst="rect">
            <a:avLst/>
          </a:prstGeom>
        </p:spPr>
      </p:pic>
      <p:pic>
        <p:nvPicPr>
          <p:cNvPr id="9" name="Picture 8" descr="A picture containing indoor, building, sitting, small&#10;&#10;Description automatically generated">
            <a:extLst>
              <a:ext uri="{FF2B5EF4-FFF2-40B4-BE49-F238E27FC236}">
                <a16:creationId xmlns:a16="http://schemas.microsoft.com/office/drawing/2014/main" id="{F957106D-2730-42CE-B2D5-39E453143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7807" y="1847191"/>
            <a:ext cx="5057727" cy="37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9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FB14-32D7-49D2-B750-F1254F71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Validity of Assumptions –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Think about gas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0989D-D78A-40E2-9E50-94C868EE8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Write if you think it is a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or bad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assumption on your lab report worksheet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1. All Mg reaction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2. Pressure inside eudiometer is same as room pressure</a:t>
            </a:r>
          </a:p>
          <a:p>
            <a:pPr marL="0" indent="0">
              <a:buNone/>
            </a:pP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3. Temperature inside eudiometer is same as room temperature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0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974E-DB54-42FC-BDCB-4BBAE571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Record mass of Mg on report sheet</a:t>
            </a:r>
            <a:br>
              <a:rPr lang="en-US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D634B0F6-7782-4345-9BCE-4289B546F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5300" y="2645767"/>
            <a:ext cx="3881438" cy="2911078"/>
          </a:xfrm>
        </p:spPr>
      </p:pic>
    </p:spTree>
    <p:extLst>
      <p:ext uri="{BB962C8B-B14F-4D97-AF65-F5344CB8AC3E}">
        <p14:creationId xmlns:p14="http://schemas.microsoft.com/office/powerpoint/2010/main" val="238260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5A2DEB-B294-4C9C-AB83-F546EC54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the temperature of the room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F6BC5-4DAC-4BA5-A5FA-2EBC62544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6" y="4514446"/>
            <a:ext cx="4299666" cy="8710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the temperature in </a:t>
            </a:r>
            <a:r>
              <a:rPr lang="en-US" baseline="30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convert to Kelvin temperature on your lab report worksheet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photo, sitting, person, old&#10;&#10;Description automatically generated">
            <a:extLst>
              <a:ext uri="{FF2B5EF4-FFF2-40B4-BE49-F238E27FC236}">
                <a16:creationId xmlns:a16="http://schemas.microsoft.com/office/drawing/2014/main" id="{19DB8EDF-10EA-4D36-A643-C1D380BAF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0872" y="1807231"/>
            <a:ext cx="4335340" cy="325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1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B96BCF-8600-4F0F-9157-AA100444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the volume of gas collected in the eudiometer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CF3B8-ECC9-45DA-BD94-4561AA41A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375" y="4263992"/>
            <a:ext cx="3179628" cy="13258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measurement with correct sig, fig and record on lab report worksheet.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6E918B1-FA59-42EF-8A8E-B0F3D1E54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sitting, table, laying, counter&#10;&#10;Description automatically generated">
            <a:extLst>
              <a:ext uri="{FF2B5EF4-FFF2-40B4-BE49-F238E27FC236}">
                <a16:creationId xmlns:a16="http://schemas.microsoft.com/office/drawing/2014/main" id="{36433685-566A-410F-AC05-757A2FF53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2533" y="1803246"/>
            <a:ext cx="4335340" cy="325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6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D745-97ED-4CBF-B31E-F7EE8783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Calculation #1 – moles of H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FA764-82DA-4794-AEB5-E0B36B51F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g of Mg from data table , do stoichiometry to calculate the moles of hydrogen gas.</a:t>
            </a:r>
          </a:p>
        </p:txBody>
      </p:sp>
    </p:spTree>
    <p:extLst>
      <p:ext uri="{BB962C8B-B14F-4D97-AF65-F5344CB8AC3E}">
        <p14:creationId xmlns:p14="http://schemas.microsoft.com/office/powerpoint/2010/main" val="6111778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248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Lab Molar volume</vt:lpstr>
      <vt:lpstr>Lab :Molar Volume needed info</vt:lpstr>
      <vt:lpstr>Balance single replacement reaction</vt:lpstr>
      <vt:lpstr>Gas collection set up</vt:lpstr>
      <vt:lpstr>Validity of Assumptions –  Think about gas relationships</vt:lpstr>
      <vt:lpstr>Record mass of Mg on report sheet </vt:lpstr>
      <vt:lpstr>Record the temperature of the room </vt:lpstr>
      <vt:lpstr>Record the volume of gas collected in the eudiometer</vt:lpstr>
      <vt:lpstr>Calculation #1 – moles of H2</vt:lpstr>
      <vt:lpstr>Calculate Molar volume (V2) using the combined gas law</vt:lpstr>
      <vt:lpstr>Question #1</vt:lpstr>
      <vt:lpstr>Question #2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Molar volume</dc:title>
  <dc:creator>c s</dc:creator>
  <cp:lastModifiedBy>c s</cp:lastModifiedBy>
  <cp:revision>3</cp:revision>
  <dcterms:created xsi:type="dcterms:W3CDTF">2020-07-10T18:30:25Z</dcterms:created>
  <dcterms:modified xsi:type="dcterms:W3CDTF">2020-07-16T13:31:26Z</dcterms:modified>
</cp:coreProperties>
</file>